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56" r:id="rId2"/>
    <p:sldId id="393" r:id="rId3"/>
    <p:sldId id="394" r:id="rId4"/>
    <p:sldId id="396" r:id="rId5"/>
    <p:sldId id="395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0" d="100"/>
          <a:sy n="110" d="100"/>
        </p:scale>
        <p:origin x="12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y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</a:t>
            </a:r>
            <a:r>
              <a:rPr lang="es-PE" sz="2000"/>
              <a:t>y capacitación del </a:t>
            </a:r>
            <a:r>
              <a:rPr lang="es-PE" sz="2000" dirty="0"/>
              <a:t>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55172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7" name="Nube 6"/>
          <p:cNvSpPr/>
          <p:nvPr/>
        </p:nvSpPr>
        <p:spPr>
          <a:xfrm>
            <a:off x="2123728" y="3964745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19299</TotalTime>
  <Words>422</Words>
  <Application>Microsoft Office PowerPoint</Application>
  <PresentationFormat>On-screen Show (4:3)</PresentationFormat>
  <Paragraphs>73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y Optimización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Jefferson Chavez</cp:lastModifiedBy>
  <cp:revision>961</cp:revision>
  <dcterms:created xsi:type="dcterms:W3CDTF">2012-02-15T19:20:03Z</dcterms:created>
  <dcterms:modified xsi:type="dcterms:W3CDTF">2019-03-12T13:43:31Z</dcterms:modified>
</cp:coreProperties>
</file>