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56" r:id="rId2"/>
    <p:sldId id="393" r:id="rId3"/>
    <p:sldId id="394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18935</TotalTime>
  <Words>264</Words>
  <Application>Microsoft Office PowerPoint</Application>
  <PresentationFormat>Presentación en pantalla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945</cp:revision>
  <dcterms:created xsi:type="dcterms:W3CDTF">2012-02-15T19:20:03Z</dcterms:created>
  <dcterms:modified xsi:type="dcterms:W3CDTF">2019-02-28T13:55:19Z</dcterms:modified>
</cp:coreProperties>
</file>