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6" r:id="rId2"/>
    <p:sldId id="422" r:id="rId3"/>
    <p:sldId id="423" r:id="rId4"/>
    <p:sldId id="424" r:id="rId5"/>
    <p:sldId id="425" r:id="rId6"/>
    <p:sldId id="258" r:id="rId7"/>
    <p:sldId id="305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2"/>
            <p14:sldId id="423"/>
            <p14:sldId id="424"/>
            <p14:sldId id="425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57" d="100"/>
          <a:sy n="57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13/03/2019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Introducción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a la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Optimización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en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Sistemas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Eléctricos</a:t>
            </a:r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400" kern="1400" cap="small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Potencia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431916"/>
            <a:ext cx="83622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simplex primal y dual.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Muchas iteraciones simples, moviéndose de un vértice para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punto interior (MPI)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convexo, 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915816" y="404664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04664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1" b="-118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4E531-A199-47E4-9358-EF7951DA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5" y="1449478"/>
            <a:ext cx="8321609" cy="41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4435C-BEFB-4C24-BCA0-F086869B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2" y="1427774"/>
            <a:ext cx="8461448" cy="41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262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18343</TotalTime>
  <Words>250</Words>
  <Application>Microsoft Office PowerPoint</Application>
  <PresentationFormat>On-screen Show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Oswald</vt:lpstr>
      <vt:lpstr>Perpetua</vt:lpstr>
      <vt:lpstr>Wingdings 2</vt:lpstr>
      <vt:lpstr>Equidad</vt:lpstr>
      <vt:lpstr>Introducción a la Optimización  en Sistemas Eléctricos de Potencia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938</cp:revision>
  <dcterms:created xsi:type="dcterms:W3CDTF">2012-02-15T19:20:03Z</dcterms:created>
  <dcterms:modified xsi:type="dcterms:W3CDTF">2019-03-13T14:50:57Z</dcterms:modified>
</cp:coreProperties>
</file>