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"/>
  </p:notesMasterIdLst>
  <p:handoutMasterIdLst>
    <p:handoutMasterId r:id="rId7"/>
  </p:handoutMasterIdLst>
  <p:sldIdLst>
    <p:sldId id="256" r:id="rId2"/>
    <p:sldId id="426" r:id="rId3"/>
    <p:sldId id="258" r:id="rId4"/>
    <p:sldId id="305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426"/>
            <p14:sldId id="25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57" d="100"/>
          <a:sy n="57" d="100"/>
        </p:scale>
        <p:origin x="9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</p:spTree>
    <p:extLst>
      <p:ext uri="{BB962C8B-B14F-4D97-AF65-F5344CB8AC3E}">
        <p14:creationId xmlns:p14="http://schemas.microsoft.com/office/powerpoint/2010/main" val="2568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Introducción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a la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Optimización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b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Sistemas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Eléctricos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Potencia</a:t>
            </a:r>
            <a:endParaRPr lang="es-ES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3140968"/>
            <a:ext cx="8362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corte (Branch &amp; </a:t>
            </a:r>
            <a:r>
              <a:rPr lang="es-MX" sz="2000"/>
              <a:t>Cut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planos de cortes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Métodos de descomposición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enumeración implícita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Problema no convexo, pueden ser transformados en problemas convexos a través de métodos de relajación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Todos los métodos encuentran una solución óptima o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No tiene problemas de convergencia, tiempo de procesamiento elevados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blipFill>
                <a:blip r:embed="rId2"/>
                <a:stretch>
                  <a:fillRect l="-28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27622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3461473" y="2996818"/>
            <a:ext cx="1429392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4887766" y="2996818"/>
            <a:ext cx="1475975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9"/>
          <p:cNvSpPr/>
          <p:nvPr/>
        </p:nvSpPr>
        <p:spPr>
          <a:xfrm>
            <a:off x="2295478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Power System Optimization</a:t>
            </a:r>
            <a:endParaRPr lang="en-US" sz="9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0" name="Hexagon 9"/>
          <p:cNvSpPr/>
          <p:nvPr/>
        </p:nvSpPr>
        <p:spPr>
          <a:xfrm>
            <a:off x="3793779" y="2158930"/>
            <a:ext cx="1802054" cy="1463387"/>
          </a:xfrm>
          <a:prstGeom prst="hexag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swald" panose="02000506000000020004" pitchFamily="50"/>
              </a:rPr>
              <a:t>Outline</a:t>
            </a:r>
            <a:endParaRPr lang="en-US" sz="14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1" name="Hexagon 9"/>
          <p:cNvSpPr/>
          <p:nvPr/>
        </p:nvSpPr>
        <p:spPr>
          <a:xfrm>
            <a:off x="2293624" y="2927791"/>
            <a:ext cx="1802054" cy="1463387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Semidefinite Relaxation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 (SDP)</a:t>
            </a:r>
          </a:p>
        </p:txBody>
      </p:sp>
      <p:sp>
        <p:nvSpPr>
          <p:cNvPr id="33" name="Hexagon 9"/>
          <p:cNvSpPr/>
          <p:nvPr/>
        </p:nvSpPr>
        <p:spPr>
          <a:xfrm>
            <a:off x="5292080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Results</a:t>
            </a:r>
          </a:p>
        </p:txBody>
      </p:sp>
      <p:sp>
        <p:nvSpPr>
          <p:cNvPr id="34" name="Hexagon 9"/>
          <p:cNvSpPr/>
          <p:nvPr/>
        </p:nvSpPr>
        <p:spPr>
          <a:xfrm>
            <a:off x="3793779" y="3690957"/>
            <a:ext cx="1802054" cy="1463387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 SDP Formulation for the AC-OPF</a:t>
            </a:r>
          </a:p>
        </p:txBody>
      </p:sp>
      <p:sp>
        <p:nvSpPr>
          <p:cNvPr id="37" name="Hexagon 9"/>
          <p:cNvSpPr/>
          <p:nvPr/>
        </p:nvSpPr>
        <p:spPr>
          <a:xfrm>
            <a:off x="5292080" y="2924944"/>
            <a:ext cx="1802054" cy="1463387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ACTNEP &amp; RPP</a:t>
            </a:r>
          </a:p>
        </p:txBody>
      </p:sp>
    </p:spTree>
    <p:extLst>
      <p:ext uri="{BB962C8B-B14F-4D97-AF65-F5344CB8AC3E}">
        <p14:creationId xmlns:p14="http://schemas.microsoft.com/office/powerpoint/2010/main" val="18701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18343</TotalTime>
  <Words>188</Words>
  <Application>Microsoft Office PowerPoint</Application>
  <PresentationFormat>On-screen Show (4:3)</PresentationFormat>
  <Paragraphs>39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Adobe Hebrew</vt:lpstr>
      <vt:lpstr>Arial</vt:lpstr>
      <vt:lpstr>Bookman Old Style</vt:lpstr>
      <vt:lpstr>Calibri</vt:lpstr>
      <vt:lpstr>Cambria Math</vt:lpstr>
      <vt:lpstr>Franklin Gothic Book</vt:lpstr>
      <vt:lpstr>Old English Text MT</vt:lpstr>
      <vt:lpstr>Oswald</vt:lpstr>
      <vt:lpstr>Perpetua</vt:lpstr>
      <vt:lpstr>Wingdings 2</vt:lpstr>
      <vt:lpstr>Equidad</vt:lpstr>
      <vt:lpstr>Introducción a la Optimización  en Sistemas Eléctricos de Potencia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Jefferson Chavez</cp:lastModifiedBy>
  <cp:revision>938</cp:revision>
  <dcterms:created xsi:type="dcterms:W3CDTF">2012-02-15T19:20:03Z</dcterms:created>
  <dcterms:modified xsi:type="dcterms:W3CDTF">2019-03-13T14:50:49Z</dcterms:modified>
</cp:coreProperties>
</file>