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3" r:id="rId3"/>
    <p:sldId id="394" r:id="rId4"/>
    <p:sldId id="397" r:id="rId5"/>
    <p:sldId id="396" r:id="rId6"/>
    <p:sldId id="399" r:id="rId7"/>
    <p:sldId id="395" r:id="rId8"/>
    <p:sldId id="39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9"/>
            <p14:sldId id="395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Definición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620688"/>
            <a:ext cx="8002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Definición: </a:t>
            </a:r>
          </a:p>
          <a:p>
            <a:pPr lvl="1" algn="just"/>
            <a:r>
              <a:rPr lang="es-MX" sz="2000" dirty="0"/>
              <a:t>Proceso de abstracción de la realidad hacia formas matemáticas para representar partes de ella (como ejemplo, se tiene: la planificación de la política económica de un país). Este proceso es llevado a cabo para facilitar la comprensión y/o estudio de las características de dicha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Entonces: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Puede necesitar un equipo interdisciplinario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Modelador: </a:t>
            </a:r>
            <a:r>
              <a:rPr lang="es-MX" sz="2400" dirty="0"/>
              <a:t>desarrollo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Experto:</a:t>
            </a:r>
            <a:r>
              <a:rPr lang="es-MX" sz="2400" dirty="0"/>
              <a:t>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Equilibrio entre una representación detallada y capacidad de obtener una solución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exhaustivo: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 casi real, puede ser irresoluble.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simple: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Rudimentario, muchos métodos por el que se puede ser resuelto. Sin embargo, es posible obtener una solución que no se adecue a la realidad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0" y="2966656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514964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324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 &amp; Clasificación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70136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508104" y="3789040"/>
            <a:ext cx="2592288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características del tiempo: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Estático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Dinámico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91951" y="3789040"/>
            <a:ext cx="2659969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Puramente incierto</a:t>
            </a:r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20091886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19539</TotalTime>
  <Words>704</Words>
  <Application>Microsoft Office PowerPoint</Application>
  <PresentationFormat>Presentación en pantalla (4:3)</PresentationFormat>
  <Paragraphs>117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970</cp:revision>
  <dcterms:created xsi:type="dcterms:W3CDTF">2012-02-15T19:20:03Z</dcterms:created>
  <dcterms:modified xsi:type="dcterms:W3CDTF">2019-03-12T18:48:22Z</dcterms:modified>
</cp:coreProperties>
</file>