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3" r:id="rId3"/>
    <p:sldId id="394" r:id="rId4"/>
    <p:sldId id="397" r:id="rId5"/>
    <p:sldId id="396" r:id="rId6"/>
    <p:sldId id="399" r:id="rId7"/>
    <p:sldId id="395" r:id="rId8"/>
    <p:sldId id="398" r:id="rId9"/>
    <p:sldId id="400" r:id="rId10"/>
    <p:sldId id="401" r:id="rId11"/>
    <p:sldId id="402" r:id="rId12"/>
    <p:sldId id="403" r:id="rId13"/>
    <p:sldId id="405" r:id="rId14"/>
    <p:sldId id="406" r:id="rId15"/>
    <p:sldId id="410" r:id="rId16"/>
    <p:sldId id="407" r:id="rId17"/>
    <p:sldId id="408" r:id="rId18"/>
    <p:sldId id="409" r:id="rId19"/>
    <p:sldId id="411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395"/>
            <p14:sldId id="398"/>
            <p14:sldId id="400"/>
            <p14:sldId id="401"/>
            <p14:sldId id="402"/>
            <p14:sldId id="403"/>
            <p14:sldId id="405"/>
            <p14:sldId id="406"/>
            <p14:sldId id="410"/>
            <p14:sldId id="407"/>
            <p14:sldId id="408"/>
            <p14:sldId id="409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0" d="100"/>
          <a:sy n="110" d="100"/>
        </p:scale>
        <p:origin x="12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y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Componentes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646703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Forma general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13908312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EA9A2-4697-4D61-8140-FA6B2C4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945991"/>
            <a:ext cx="8892480" cy="3643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1259632" y="157665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4139952" y="15766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7020272" y="15766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función objetivo puede ser: </a:t>
            </a:r>
          </a:p>
        </p:txBody>
      </p:sp>
    </p:spTree>
    <p:extLst>
      <p:ext uri="{BB962C8B-B14F-4D97-AF65-F5344CB8AC3E}">
        <p14:creationId xmlns:p14="http://schemas.microsoft.com/office/powerpoint/2010/main" val="28671548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915816" y="119241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9544-59C2-49CD-8553-D43AD621CEE4}"/>
              </a:ext>
            </a:extLst>
          </p:cNvPr>
          <p:cNvSpPr txBox="1"/>
          <p:nvPr/>
        </p:nvSpPr>
        <p:spPr>
          <a:xfrm>
            <a:off x="3981737" y="142673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Forma 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5684-2D1A-4D16-9461-349E1328453B}"/>
              </a:ext>
            </a:extLst>
          </p:cNvPr>
          <p:cNvSpPr txBox="1"/>
          <p:nvPr/>
        </p:nvSpPr>
        <p:spPr>
          <a:xfrm>
            <a:off x="6660232" y="12357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02301-893E-4FD6-B8C5-8EA7A89A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7" y="1783472"/>
            <a:ext cx="8253184" cy="4005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77B43-4B67-4BCC-B591-1CA917FBF0F6}"/>
              </a:ext>
            </a:extLst>
          </p:cNvPr>
          <p:cNvSpPr txBox="1"/>
          <p:nvPr/>
        </p:nvSpPr>
        <p:spPr>
          <a:xfrm>
            <a:off x="1431543" y="142673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Acotado</a:t>
            </a:r>
          </a:p>
        </p:txBody>
      </p:sp>
    </p:spTree>
    <p:extLst>
      <p:ext uri="{BB962C8B-B14F-4D97-AF65-F5344CB8AC3E}">
        <p14:creationId xmlns:p14="http://schemas.microsoft.com/office/powerpoint/2010/main" val="246598439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Cónicas de segundo orden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342D5-6F5F-45B6-BA82-B307DEAE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286"/>
            <a:ext cx="7344816" cy="45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031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Semidefinidas</a:t>
            </a:r>
            <a:r>
              <a:rPr lang="es-PE" dirty="0"/>
              <a:t> positivas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F8F4E-037E-4B3D-8F99-3F7972A3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" y="1592520"/>
            <a:ext cx="8273175" cy="42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757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4048519" y="11924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lineales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2E5B-69DE-4DF8-A502-9CB19F61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6" y="1670761"/>
            <a:ext cx="7143328" cy="42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674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250E3-42CC-4F1B-9953-BC98F9EC4CF3}"/>
              </a:ext>
            </a:extLst>
          </p:cNvPr>
          <p:cNvSpPr txBox="1"/>
          <p:nvPr/>
        </p:nvSpPr>
        <p:spPr>
          <a:xfrm>
            <a:off x="2195736" y="119241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Continuas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variables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3994-9355-4B6E-B67B-BBC36E3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374284" cy="4058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78E8D-9A97-4BFA-840C-2C21D9AD90FD}"/>
              </a:ext>
            </a:extLst>
          </p:cNvPr>
          <p:cNvSpPr txBox="1"/>
          <p:nvPr/>
        </p:nvSpPr>
        <p:spPr>
          <a:xfrm>
            <a:off x="5580112" y="119241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Discretas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2D17B-39C2-4880-9835-263446DA2D3C}"/>
              </a:ext>
            </a:extLst>
          </p:cNvPr>
          <p:cNvSpPr txBox="1"/>
          <p:nvPr/>
        </p:nvSpPr>
        <p:spPr>
          <a:xfrm>
            <a:off x="5173611" y="1426736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(binarias o enteras)</a:t>
            </a:r>
          </a:p>
        </p:txBody>
      </p:sp>
    </p:spTree>
    <p:extLst>
      <p:ext uri="{BB962C8B-B14F-4D97-AF65-F5344CB8AC3E}">
        <p14:creationId xmlns:p14="http://schemas.microsoft.com/office/powerpoint/2010/main" val="129810676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lineal (LP)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lineal, las variables son continuas y el conjunto de restricciones son lineales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(QP)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con restricciones cuadráticas (QCQP)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 y cuadráticas.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cónica de segundo orden (SOCP)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lineales, las variables son continuas y el conjunto de restricciones son lineales y cónicas de segundo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21511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</a:t>
            </a:r>
            <a:r>
              <a:rPr lang="es-MX" sz="2000" dirty="0" err="1"/>
              <a:t>semidefinida</a:t>
            </a:r>
            <a:r>
              <a:rPr lang="es-MX" sz="2000" dirty="0"/>
              <a:t> (SDP)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una función lineal de una matriz simétrica X, la cual es optimizada sujeto a un conjunto de restricciones lineales de los elementos de la matriz X. La restricción adicional es que la solución tiene que ser </a:t>
            </a:r>
            <a:r>
              <a:rPr lang="es-MX" sz="2000" dirty="0" err="1"/>
              <a:t>semidefinida</a:t>
            </a:r>
            <a:r>
              <a:rPr lang="es-MX" sz="2000" dirty="0"/>
              <a:t> positiva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no lineal (NLP)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con restricciones cuadráticas (QCQP)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 y cuadráticas.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cónica de segundo orden (SOCP)</a:t>
            </a:r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lineales, las variables son continuas y el conjunto de restricciones son lineales y cónicas de segundo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56366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 &amp; Clasificación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7013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08104" y="3789040"/>
            <a:ext cx="2592288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características del tiempo: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Dinámico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1951" y="3789040"/>
            <a:ext cx="2659969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Puramente incierto</a:t>
            </a:r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20091886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255502093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19600</TotalTime>
  <Words>1241</Words>
  <Application>Microsoft Office PowerPoint</Application>
  <PresentationFormat>On-screen Show (4:3)</PresentationFormat>
  <Paragraphs>192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y Optimización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976</cp:revision>
  <dcterms:created xsi:type="dcterms:W3CDTF">2012-02-15T19:20:03Z</dcterms:created>
  <dcterms:modified xsi:type="dcterms:W3CDTF">2019-03-13T00:25:38Z</dcterms:modified>
</cp:coreProperties>
</file>