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26/02/2019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26/02/2019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Introducción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a la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Optimización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Sistemas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Eléctricos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Potencia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Tema</a:t>
            </a:r>
            <a:r>
              <a:rPr lang="en-US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18343</TotalTime>
  <Words>70</Words>
  <Application>Microsoft Office PowerPoint</Application>
  <PresentationFormat>Presentación en pantalla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Adobe Hebrew</vt:lpstr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Eléctricos de Potencia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936</cp:revision>
  <dcterms:created xsi:type="dcterms:W3CDTF">2012-02-15T19:20:03Z</dcterms:created>
  <dcterms:modified xsi:type="dcterms:W3CDTF">2019-02-26T20:42:27Z</dcterms:modified>
</cp:coreProperties>
</file>