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7"/>
  </p:notesMasterIdLst>
  <p:handoutMasterIdLst>
    <p:handoutMasterId r:id="rId8"/>
  </p:handoutMasterIdLst>
  <p:sldIdLst>
    <p:sldId id="256" r:id="rId2"/>
    <p:sldId id="425" r:id="rId3"/>
    <p:sldId id="422" r:id="rId4"/>
    <p:sldId id="423" r:id="rId5"/>
    <p:sldId id="305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425"/>
            <p14:sldId id="422"/>
            <p14:sldId id="423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72" d="100"/>
          <a:sy n="72" d="100"/>
        </p:scale>
        <p:origin x="14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14/03/2019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14/03/2019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7" y="6146157"/>
            <a:ext cx="582303" cy="5392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>
                <a:solidFill>
                  <a:schemeClr val="bg1"/>
                </a:solidFill>
                <a:latin typeface="Bookman Old Style" panose="02050604050505020204" pitchFamily="18" charset="0"/>
              </a:rPr>
              <a:t>LP &amp; MIP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775625" y="355303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>
                <a:latin typeface="Old English Text MT" panose="03040902040508030806" pitchFamily="66" charset="0"/>
              </a:rPr>
              <a:t>Tópico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3701375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4778810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lineal: Formulación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Cualquier PL puede ser colocado en una forma estándar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CC9DB-45FA-4FCD-8114-BE417D42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05" y="1228066"/>
            <a:ext cx="6544228" cy="2451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/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constantes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2000" dirty="0"/>
                  <a:t>,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 &amp;  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 dirty="0"/>
                  <a:t> describen un PL particular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 forma estándar,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MX" sz="2000" dirty="0"/>
                  <a:t> para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</a:p>
            </p:txBody>
          </p:sp>
        </mc:Choice>
        <mc:Fallback xmlns="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blipFill>
                <a:blip r:embed="rId3"/>
                <a:stretch>
                  <a:fillRect l="-686" t="-1754" b="-105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24572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 (PL): Métodos de solución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2780928"/>
            <a:ext cx="836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Método simplex primal y dual</a:t>
            </a:r>
            <a:r>
              <a:rPr lang="es-MX" dirty="0"/>
              <a:t> (SX).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Muchas iteraciones simples, moviéndose de un vértice a otro adyacente de la región factible con mejor función objetivo.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Eficiente para problemas de tamaño medio.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El tiempo computacional depende del número de restricciones al cubo.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Método de punto interior</a:t>
            </a:r>
            <a:r>
              <a:rPr lang="es-MX" dirty="0"/>
              <a:t> (PI) primal-dual y predictor-corrector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Pocas iteraciones computacionalmente costosas por puntos interiores de la región factible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Eficiente para problemas de grande tamaño.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EL tiempo computacional depende casi linealmente del número de elementos no nulos de la matriz de restricciones.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Para un problema convexo: </a:t>
            </a:r>
            <a:r>
              <a:rPr lang="es-MX" dirty="0"/>
              <a:t>ambos métodos encuentran una solución óptima o global, no tiene problemas de convergencia.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/>
              <p:nvPr/>
            </p:nvSpPr>
            <p:spPr>
              <a:xfrm>
                <a:off x="3307175" y="680112"/>
                <a:ext cx="2952328" cy="2066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s-PE"/>
                            <m:t>∀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75" y="680112"/>
                <a:ext cx="2952328" cy="2066463"/>
              </a:xfrm>
              <a:prstGeom prst="rect">
                <a:avLst/>
              </a:prstGeom>
              <a:blipFill>
                <a:blip r:embed="rId2"/>
                <a:stretch>
                  <a:fillRect l="-3719" b="-88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52295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lineal: Forma gráfica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405147"/>
            <a:ext cx="4792921" cy="3767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951872"/>
                  </p:ext>
                </p:extLst>
              </p:nvPr>
            </p:nvGraphicFramePr>
            <p:xfrm>
              <a:off x="611560" y="2120473"/>
              <a:ext cx="3312368" cy="23370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382599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s-P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PE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sSub>
                                          <m:sSubPr>
                                            <m:ctrlPr>
                                              <a:rPr lang="es-P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lim>
                                    </m:limLow>
                                  </m:fName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=3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+5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8132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s.t.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54935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75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≤12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3038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≤18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1617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14160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951872"/>
                  </p:ext>
                </p:extLst>
              </p:nvPr>
            </p:nvGraphicFramePr>
            <p:xfrm>
              <a:off x="611560" y="2120473"/>
              <a:ext cx="3312368" cy="23370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382599164"/>
                        </a:ext>
                      </a:extLst>
                    </a:gridCol>
                  </a:tblGrid>
                  <a:tr h="482854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3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132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s.t.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54935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3114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5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114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038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3114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617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1607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54588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18406</TotalTime>
  <Words>192</Words>
  <Application>Microsoft Office PowerPoint</Application>
  <PresentationFormat>Presentación en pantalla 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5" baseType="lpstr">
      <vt:lpstr>Adobe Hebrew</vt:lpstr>
      <vt:lpstr>Arial</vt:lpstr>
      <vt:lpstr>Bookman Old Style</vt:lpstr>
      <vt:lpstr>Calibri</vt:lpstr>
      <vt:lpstr>Cambria Math</vt:lpstr>
      <vt:lpstr>Franklin Gothic Book</vt:lpstr>
      <vt:lpstr>Old English Text MT</vt:lpstr>
      <vt:lpstr>Perpetua</vt:lpstr>
      <vt:lpstr>Wingdings 2</vt:lpstr>
      <vt:lpstr>Equidad</vt:lpstr>
      <vt:lpstr>LP &amp; MIP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945</cp:revision>
  <dcterms:created xsi:type="dcterms:W3CDTF">2012-02-15T19:20:03Z</dcterms:created>
  <dcterms:modified xsi:type="dcterms:W3CDTF">2019-03-15T01:11:10Z</dcterms:modified>
</cp:coreProperties>
</file>