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426" r:id="rId3"/>
    <p:sldId id="427" r:id="rId4"/>
    <p:sldId id="258" r:id="rId5"/>
    <p:sldId id="30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6"/>
            <p14:sldId id="427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57" d="100"/>
          <a:sy n="57" d="100"/>
        </p:scale>
        <p:origin x="9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Introducción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a la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Optimización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Sistemas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Eléctricos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Potencia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7622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un método de resolución que se basa en la idea de desenvolver una enumeración implícita inteligente de los puntos candidatos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 dirty="0" err="1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</p:spTree>
    <p:extLst>
      <p:ext uri="{BB962C8B-B14F-4D97-AF65-F5344CB8AC3E}">
        <p14:creationId xmlns:p14="http://schemas.microsoft.com/office/powerpoint/2010/main" val="12132969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18490</TotalTime>
  <Words>281</Words>
  <Application>Microsoft Office PowerPoint</Application>
  <PresentationFormat>On-screen Show (4:3)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Eléctricos de Potencia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941</cp:revision>
  <dcterms:created xsi:type="dcterms:W3CDTF">2012-02-15T19:20:03Z</dcterms:created>
  <dcterms:modified xsi:type="dcterms:W3CDTF">2019-03-14T14:36:01Z</dcterms:modified>
</cp:coreProperties>
</file>