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"/>
  </p:notesMasterIdLst>
  <p:handoutMasterIdLst>
    <p:handoutMasterId r:id="rId6"/>
  </p:handoutMasterIdLst>
  <p:sldIdLst>
    <p:sldId id="256" r:id="rId2"/>
    <p:sldId id="393" r:id="rId3"/>
    <p:sldId id="394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08647"/>
              </p:ext>
            </p:extLst>
          </p:nvPr>
        </p:nvGraphicFramePr>
        <p:xfrm>
          <a:off x="1323954" y="2351103"/>
          <a:ext cx="655872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3654575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 el proceso de refinamiento se pierde el 5 % y el 8 % del crudo,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keroseno,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</a:t>
            </a:r>
            <a:endParaRPr lang="es-PE" sz="20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323954" y="2351103"/>
          <a:ext cx="655872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3654575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 el proceso de refinamiento se pierde el 5 % y el 8 % del crudo,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keroseno,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18882</TotalTime>
  <Words>258</Words>
  <Application>Microsoft Office PowerPoint</Application>
  <PresentationFormat>Presentación en pantalla (4:3)</PresentationFormat>
  <Paragraphs>47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941</cp:revision>
  <dcterms:created xsi:type="dcterms:W3CDTF">2012-02-15T19:20:03Z</dcterms:created>
  <dcterms:modified xsi:type="dcterms:W3CDTF">2019-02-27T23:43:10Z</dcterms:modified>
</cp:coreProperties>
</file>