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Julia Language for Mathematical Programming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18526</TotalTime>
  <Words>189</Words>
  <Application>Microsoft Office PowerPoint</Application>
  <PresentationFormat>Presentación en pantalla (4:3)</PresentationFormat>
  <Paragraphs>31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Julia Language for Mathematical Programming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939</cp:revision>
  <dcterms:created xsi:type="dcterms:W3CDTF">2012-02-15T19:20:03Z</dcterms:created>
  <dcterms:modified xsi:type="dcterms:W3CDTF">2019-03-14T13:17:44Z</dcterms:modified>
</cp:coreProperties>
</file>