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465138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5" y="4788371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07" y="4039264"/>
            <a:ext cx="1259840" cy="1259840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18249</TotalTime>
  <Words>70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932</cp:revision>
  <dcterms:created xsi:type="dcterms:W3CDTF">2012-02-15T19:20:03Z</dcterms:created>
  <dcterms:modified xsi:type="dcterms:W3CDTF">2019-02-13T13:40:46Z</dcterms:modified>
</cp:coreProperties>
</file>