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5" r:id="rId3"/>
    <p:sldId id="422" r:id="rId4"/>
    <p:sldId id="423" r:id="rId5"/>
    <p:sldId id="426" r:id="rId6"/>
    <p:sldId id="427" r:id="rId7"/>
    <p:sldId id="428" r:id="rId8"/>
    <p:sldId id="305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5"/>
            <p14:sldId id="422"/>
            <p14:sldId id="423"/>
            <p14:sldId id="426"/>
            <p14:sldId id="427"/>
            <p14:sldId id="42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73" d="100"/>
          <a:sy n="73" d="100"/>
        </p:scale>
        <p:origin x="14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>
                <a:solidFill>
                  <a:schemeClr val="bg1"/>
                </a:solidFill>
                <a:latin typeface="Bookman Old Style" panose="02050604050505020204" pitchFamily="18" charset="0"/>
              </a:rPr>
              <a:t>LP &amp; MIP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xmlns="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 (PL): Métodos de solución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2780928"/>
            <a:ext cx="836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simplex primal y dual</a:t>
            </a:r>
            <a:r>
              <a:rPr lang="es-MX" dirty="0"/>
              <a:t> (SX).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Muchas iteraciones simples, moviéndose de un vértice 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de punto interior</a:t>
            </a:r>
            <a:r>
              <a:rPr lang="es-MX" dirty="0"/>
              <a:t> (PI)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Para un problema convexo: </a:t>
            </a:r>
            <a:r>
              <a:rPr lang="es-MX" dirty="0"/>
              <a:t>ambos métodos encuentran una solución óptima o global, no tiene problemas de convergencia.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9" b="-8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Forma gráfica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05147"/>
            <a:ext cx="4792921" cy="376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xmlns="" val="3382599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≤18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14160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48285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311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11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311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</a:t>
            </a:r>
            <a:r>
              <a:rPr lang="es-PE" altLang="en-US" dirty="0" smtClean="0"/>
              <a:t>entera mixta: </a:t>
            </a:r>
            <a:r>
              <a:rPr lang="es-PE" altLang="en-US" dirty="0"/>
              <a:t>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xmlns="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799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0430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Es un método de resolución que se basa en la idea de desenvolver una enumeración implícita inteligente de los puntos candidatos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 dirty="0" err="1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</p:spTree>
    <p:extLst>
      <p:ext uri="{BB962C8B-B14F-4D97-AF65-F5344CB8AC3E}">
        <p14:creationId xmlns:p14="http://schemas.microsoft.com/office/powerpoint/2010/main" val="26020253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18578</TotalTime>
  <Words>374</Words>
  <Application>Microsoft Office PowerPoint</Application>
  <PresentationFormat>Presentación en pantalla (4:3)</PresentationFormat>
  <Paragraphs>73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LP &amp; MIP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 Arias</cp:lastModifiedBy>
  <cp:revision>947</cp:revision>
  <dcterms:created xsi:type="dcterms:W3CDTF">2012-02-15T19:20:03Z</dcterms:created>
  <dcterms:modified xsi:type="dcterms:W3CDTF">2019-03-15T04:20:17Z</dcterms:modified>
</cp:coreProperties>
</file>