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426" r:id="rId3"/>
    <p:sldId id="427" r:id="rId4"/>
    <p:sldId id="258" r:id="rId5"/>
    <p:sldId id="305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6"/>
            <p14:sldId id="427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Programación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Entera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Mixta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Old English Text MT" panose="03040902040508030806" pitchFamily="66" charset="0"/>
              </a:rPr>
              <a:t>Tópico</a:t>
            </a:r>
            <a:endParaRPr lang="en-US" sz="4400" dirty="0">
              <a:latin typeface="Old English Text MT" panose="03040902040508030806" pitchFamily="66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3140968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27622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Es un método de resolución que se basa en la idea de desenvolver una enumeración implícita inteligente de los puntos candidatos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 dirty="0" err="1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</p:spTree>
    <p:extLst>
      <p:ext uri="{BB962C8B-B14F-4D97-AF65-F5344CB8AC3E}">
        <p14:creationId xmlns:p14="http://schemas.microsoft.com/office/powerpoint/2010/main" val="12132969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18491</TotalTime>
  <Words>231</Words>
  <Application>Microsoft Office PowerPoint</Application>
  <PresentationFormat>Presentación en pantalla (4:3)</PresentationFormat>
  <Paragraphs>50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6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Oswald</vt:lpstr>
      <vt:lpstr>Perpetua</vt:lpstr>
      <vt:lpstr>Wingdings 2</vt:lpstr>
      <vt:lpstr>Equidad</vt:lpstr>
      <vt:lpstr>Programación Entera Mixta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942</cp:revision>
  <dcterms:created xsi:type="dcterms:W3CDTF">2012-02-15T19:20:03Z</dcterms:created>
  <dcterms:modified xsi:type="dcterms:W3CDTF">2019-03-14T19:22:56Z</dcterms:modified>
</cp:coreProperties>
</file>