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425" r:id="rId3"/>
    <p:sldId id="422" r:id="rId4"/>
    <p:sldId id="423" r:id="rId5"/>
    <p:sldId id="305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5"/>
            <p14:sldId id="422"/>
            <p14:sldId id="423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Programación Lineal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457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 (PL): Métodos de solución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2780928"/>
            <a:ext cx="836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simplex primal y dual</a:t>
            </a:r>
            <a:r>
              <a:rPr lang="es-MX" dirty="0"/>
              <a:t> (SX).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Muchas iteraciones simples, moviéndose de un vértice a otro adyacente de la región factible con mejor función objetivo.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tamaño medio.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del número de restricciones al cubo.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de punto interior</a:t>
            </a:r>
            <a:r>
              <a:rPr lang="es-MX" dirty="0"/>
              <a:t> (PI) primal-dual y predictor-corrector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Pocas iteraciones computacionalmente costosas por puntos interiores de la región factible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grande tamaño.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casi linealmente del número de elementos no nulos de la matriz de restricciones.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Para un problema convexo: </a:t>
            </a:r>
            <a:r>
              <a:rPr lang="es-MX" dirty="0"/>
              <a:t>ambos métodos encuentran una solución óptima o global, no tiene problemas de convergencia.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PE"/>
                            <m:t>∀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blipFill>
                <a:blip r:embed="rId2"/>
                <a:stretch>
                  <a:fillRect l="-3719" b="-8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229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Forma gráfica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05147"/>
            <a:ext cx="4792921" cy="37677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b>
                                          <m:sSubPr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≤18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482854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311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11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311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5458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18406</TotalTime>
  <Words>191</Words>
  <Application>Microsoft Office PowerPoint</Application>
  <PresentationFormat>Presentación en pantalla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5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Programación Lineal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944</cp:revision>
  <dcterms:created xsi:type="dcterms:W3CDTF">2012-02-15T19:20:03Z</dcterms:created>
  <dcterms:modified xsi:type="dcterms:W3CDTF">2019-03-14T20:28:14Z</dcterms:modified>
</cp:coreProperties>
</file>