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98" r:id="rId2"/>
    <p:sldId id="410" r:id="rId3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5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5470">
          <p15:clr>
            <a:srgbClr val="A4A3A4"/>
          </p15:clr>
        </p15:guide>
        <p15:guide id="5" pos="2880">
          <p15:clr>
            <a:srgbClr val="A4A3A4"/>
          </p15:clr>
        </p15:guide>
        <p15:guide id="6" pos="2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9C7B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43" autoAdjust="0"/>
    <p:restoredTop sz="93121" autoAdjust="0"/>
  </p:normalViewPr>
  <p:slideViewPr>
    <p:cSldViewPr snapToGrid="0">
      <p:cViewPr>
        <p:scale>
          <a:sx n="100" d="100"/>
          <a:sy n="100" d="100"/>
        </p:scale>
        <p:origin x="270" y="300"/>
      </p:cViewPr>
      <p:guideLst>
        <p:guide orient="horz" pos="3695"/>
        <p:guide orient="horz" pos="240"/>
        <p:guide orient="horz" pos="2160"/>
        <p:guide pos="5470"/>
        <p:guide pos="2880"/>
        <p:guide pos="2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52299" cy="1522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7EC2544-6124-4C7C-B4B5-0E9A3D3FCC57}" type="datetimeFigureOut">
              <a:rPr lang="de-DE"/>
              <a:pPr>
                <a:defRPr/>
              </a:pPr>
              <a:t>25.07.2016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3577810-C264-4CA0-9E5E-001552B09D8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07472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 userDrawn="1"/>
        </p:nvSpPr>
        <p:spPr bwMode="auto">
          <a:xfrm>
            <a:off x="460375" y="476250"/>
            <a:ext cx="82232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Line 13"/>
          <p:cNvSpPr>
            <a:spLocks noChangeShapeType="1"/>
          </p:cNvSpPr>
          <p:nvPr userDrawn="1"/>
        </p:nvSpPr>
        <p:spPr bwMode="auto">
          <a:xfrm>
            <a:off x="460375" y="2457450"/>
            <a:ext cx="82232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Line 14"/>
          <p:cNvSpPr>
            <a:spLocks noChangeShapeType="1"/>
          </p:cNvSpPr>
          <p:nvPr userDrawn="1"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7" name="Picture 21" descr="Fhg_iwes_4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6303963"/>
            <a:ext cx="11414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6251575"/>
            <a:ext cx="6635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5" y="6389688"/>
            <a:ext cx="97313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cms.uni-kassel.de/unicms/uploads/media/logo-grau-hintergrund_2_01.png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DFDFDF"/>
              </a:clrFrom>
              <a:clrTo>
                <a:srgbClr val="DFDFD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7" r="21619"/>
          <a:stretch>
            <a:fillRect/>
          </a:stretch>
        </p:blipFill>
        <p:spPr bwMode="auto">
          <a:xfrm>
            <a:off x="6991350" y="6284913"/>
            <a:ext cx="38100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534988"/>
            <a:ext cx="8223250" cy="1044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de-DE" altLang="de-DE" noProof="0" smtClean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5" y="1754188"/>
            <a:ext cx="8223250" cy="5397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 smtClean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6301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46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382588"/>
            <a:ext cx="2055812" cy="54832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0375" y="382588"/>
            <a:ext cx="6015038" cy="54832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24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66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3796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375" y="1773238"/>
            <a:ext cx="4035425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5425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76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6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47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81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5126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9651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382588"/>
            <a:ext cx="8223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0375" y="1773238"/>
            <a:ext cx="8223250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8" name="Line 7"/>
          <p:cNvSpPr>
            <a:spLocks noChangeShapeType="1"/>
          </p:cNvSpPr>
          <p:nvPr userDrawn="1"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2" name="Textfeld 1"/>
          <p:cNvSpPr txBox="1">
            <a:spLocks noChangeArrowheads="1"/>
          </p:cNvSpPr>
          <p:nvPr userDrawn="1"/>
        </p:nvSpPr>
        <p:spPr bwMode="auto">
          <a:xfrm>
            <a:off x="460375" y="6159500"/>
            <a:ext cx="2030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200" dirty="0" smtClean="0">
                <a:solidFill>
                  <a:schemeClr val="bg2"/>
                </a:solidFill>
              </a:rPr>
              <a:t>M. Braun</a:t>
            </a:r>
          </a:p>
          <a:p>
            <a:pPr eaLnBrk="1" hangingPunct="1">
              <a:defRPr/>
            </a:pPr>
            <a:r>
              <a:rPr lang="de-DE" altLang="en-US" sz="1200" dirty="0" smtClean="0">
                <a:solidFill>
                  <a:schemeClr val="bg2"/>
                </a:solidFill>
              </a:rPr>
              <a:t>IEEE PES General Meeting</a:t>
            </a:r>
          </a:p>
          <a:p>
            <a:pPr eaLnBrk="1" hangingPunct="1">
              <a:defRPr/>
            </a:pPr>
            <a:r>
              <a:rPr lang="de-DE" altLang="en-US" sz="1200" dirty="0" smtClean="0">
                <a:solidFill>
                  <a:schemeClr val="bg2"/>
                </a:solidFill>
              </a:rPr>
              <a:t>Boston | </a:t>
            </a:r>
            <a:r>
              <a:rPr lang="de-DE" altLang="en-US" sz="1200" dirty="0" err="1" smtClean="0">
                <a:solidFill>
                  <a:schemeClr val="bg2"/>
                </a:solidFill>
              </a:rPr>
              <a:t>July</a:t>
            </a:r>
            <a:r>
              <a:rPr lang="de-DE" altLang="en-US" sz="1200" dirty="0" smtClean="0">
                <a:solidFill>
                  <a:schemeClr val="bg2"/>
                </a:solidFill>
              </a:rPr>
              <a:t> 2016</a:t>
            </a:r>
            <a:endParaRPr lang="en-US" altLang="en-US" sz="1200" dirty="0" smtClean="0">
              <a:solidFill>
                <a:schemeClr val="bg2"/>
              </a:solidFill>
            </a:endParaRPr>
          </a:p>
        </p:txBody>
      </p:sp>
      <p:sp>
        <p:nvSpPr>
          <p:cNvPr id="9" name="Text Box 23"/>
          <p:cNvSpPr txBox="1">
            <a:spLocks noChangeArrowheads="1"/>
          </p:cNvSpPr>
          <p:nvPr userDrawn="1"/>
        </p:nvSpPr>
        <p:spPr bwMode="auto">
          <a:xfrm>
            <a:off x="4241800" y="6354763"/>
            <a:ext cx="6286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99FD34B0-CBD4-4B8E-803F-C643E58571D2}" type="slidenum">
              <a:rPr lang="de-DE" altLang="de-DE" sz="1200"/>
              <a:pPr algn="ctr" eaLnBrk="1" hangingPunct="1">
                <a:spcBef>
                  <a:spcPct val="50000"/>
                </a:spcBef>
              </a:pPr>
              <a:t>‹Nr.›</a:t>
            </a:fld>
            <a:endParaRPr lang="de-DE" altLang="de-DE" sz="1200"/>
          </a:p>
        </p:txBody>
      </p:sp>
      <p:pic>
        <p:nvPicPr>
          <p:cNvPr id="1031" name="Picture 21" descr="Fhg_iwes_4c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6303963"/>
            <a:ext cx="11414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fik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6251575"/>
            <a:ext cx="6635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Grafik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5" y="6389688"/>
            <a:ext cx="97313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2" descr="http://cms.uni-kassel.de/unicms/uploads/media/logo-grau-hintergrund_2_01.png"/>
          <p:cNvPicPr>
            <a:picLocks noChangeAspect="1" noChangeArrowheads="1"/>
          </p:cNvPicPr>
          <p:nvPr userDrawn="1"/>
        </p:nvPicPr>
        <p:blipFill>
          <a:blip r:embed="rId16" cstate="print">
            <a:clrChange>
              <a:clrFrom>
                <a:srgbClr val="DFDFDF"/>
              </a:clrFrom>
              <a:clrTo>
                <a:srgbClr val="DFDFD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7" r="21619"/>
          <a:stretch>
            <a:fillRect/>
          </a:stretch>
        </p:blipFill>
        <p:spPr bwMode="auto">
          <a:xfrm>
            <a:off x="6991350" y="6284913"/>
            <a:ext cx="38100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40000"/>
        </a:spcAft>
        <a:buClr>
          <a:schemeClr val="tx2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6700" algn="l" rtl="0" eaLnBrk="0" fontAlgn="base" hangingPunct="0">
        <a:spcBef>
          <a:spcPct val="0"/>
        </a:spcBef>
        <a:spcAft>
          <a:spcPct val="40000"/>
        </a:spcAft>
        <a:buClr>
          <a:schemeClr val="tx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2pPr>
      <a:lvl3pPr marL="531813" indent="-261938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3pPr>
      <a:lvl4pPr marL="800100" indent="-266700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4pPr>
      <a:lvl5pPr marL="1079500" indent="-277813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5pPr>
      <a:lvl6pPr marL="1536700" indent="-277813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1993900" indent="-277813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451100" indent="-277813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2908300" indent="-277813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el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385910"/>
              </p:ext>
            </p:extLst>
          </p:nvPr>
        </p:nvGraphicFramePr>
        <p:xfrm>
          <a:off x="2400300" y="2819400"/>
          <a:ext cx="2898186" cy="22361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9093"/>
                <a:gridCol w="1449093"/>
              </a:tblGrid>
              <a:tr h="138074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Open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Closed</a:t>
                      </a:r>
                      <a:endParaRPr lang="de-DE" sz="1600" dirty="0"/>
                    </a:p>
                  </a:txBody>
                  <a:tcPr anchor="ctr"/>
                </a:tc>
              </a:tr>
              <a:tr h="1931357">
                <a:tc>
                  <a:txBody>
                    <a:bodyPr/>
                    <a:lstStyle/>
                    <a:p>
                      <a:endParaRPr lang="de-DE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llipse 3"/>
          <p:cNvSpPr/>
          <p:nvPr/>
        </p:nvSpPr>
        <p:spPr>
          <a:xfrm>
            <a:off x="7586663" y="1417638"/>
            <a:ext cx="77787" cy="777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8212138" y="1417638"/>
            <a:ext cx="77787" cy="777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6" name="Gerader Verbinder 5"/>
          <p:cNvCxnSpPr>
            <a:stCxn id="4" idx="6"/>
            <a:endCxn id="5" idx="2"/>
          </p:cNvCxnSpPr>
          <p:nvPr/>
        </p:nvCxnSpPr>
        <p:spPr>
          <a:xfrm>
            <a:off x="7664450" y="1455738"/>
            <a:ext cx="547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feil nach unten 1"/>
          <p:cNvSpPr/>
          <p:nvPr/>
        </p:nvSpPr>
        <p:spPr>
          <a:xfrm>
            <a:off x="7783513" y="1535113"/>
            <a:ext cx="312737" cy="77628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586663" y="2406650"/>
            <a:ext cx="77787" cy="777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8212138" y="2406650"/>
            <a:ext cx="77787" cy="777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7" name="Gerader Verbinder 16"/>
          <p:cNvCxnSpPr>
            <a:stCxn id="15" idx="6"/>
            <a:endCxn id="16" idx="2"/>
          </p:cNvCxnSpPr>
          <p:nvPr/>
        </p:nvCxnSpPr>
        <p:spPr>
          <a:xfrm>
            <a:off x="7664450" y="2444750"/>
            <a:ext cx="54768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/>
        </p:nvSpPr>
        <p:spPr>
          <a:xfrm>
            <a:off x="7812088" y="2406650"/>
            <a:ext cx="250825" cy="682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Textfeld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27401" y="2465425"/>
            <a:ext cx="774378" cy="26161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29" name="Ellipse 28"/>
          <p:cNvSpPr/>
          <p:nvPr/>
        </p:nvSpPr>
        <p:spPr>
          <a:xfrm>
            <a:off x="4241211" y="3371624"/>
            <a:ext cx="77787" cy="777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4866686" y="3371624"/>
            <a:ext cx="77787" cy="777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31" name="Gerader Verbinder 30"/>
          <p:cNvCxnSpPr>
            <a:stCxn id="29" idx="6"/>
            <a:endCxn id="30" idx="2"/>
          </p:cNvCxnSpPr>
          <p:nvPr/>
        </p:nvCxnSpPr>
        <p:spPr>
          <a:xfrm>
            <a:off x="4318998" y="3411311"/>
            <a:ext cx="547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4522198" y="4379686"/>
            <a:ext cx="79375" cy="79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3" name="Pfeil nach unten 32"/>
          <p:cNvSpPr/>
          <p:nvPr/>
        </p:nvSpPr>
        <p:spPr>
          <a:xfrm>
            <a:off x="4404723" y="3538311"/>
            <a:ext cx="312738" cy="77628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>
              <a:defRPr/>
            </a:pPr>
            <a:r>
              <a:rPr lang="de-DE" sz="1000" dirty="0">
                <a:solidFill>
                  <a:schemeClr val="tx1"/>
                </a:solidFill>
              </a:rPr>
              <a:t>pd2mpc</a:t>
            </a:r>
            <a:endParaRPr lang="de-DE" sz="800" dirty="0">
              <a:solidFill>
                <a:schemeClr val="tx1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>
          <a:xfrm>
            <a:off x="7947025" y="1419225"/>
            <a:ext cx="0" cy="746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>
            <a:off x="4563473" y="3374799"/>
            <a:ext cx="0" cy="74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2785474" y="3370830"/>
            <a:ext cx="77787" cy="777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3410949" y="3370830"/>
            <a:ext cx="77787" cy="777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42" name="Gerader Verbinder 41"/>
          <p:cNvCxnSpPr>
            <a:endCxn id="41" idx="2"/>
          </p:cNvCxnSpPr>
          <p:nvPr/>
        </p:nvCxnSpPr>
        <p:spPr>
          <a:xfrm flipV="1">
            <a:off x="3107736" y="3409724"/>
            <a:ext cx="303213" cy="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feil nach unten 42"/>
          <p:cNvSpPr/>
          <p:nvPr/>
        </p:nvSpPr>
        <p:spPr>
          <a:xfrm>
            <a:off x="2948986" y="3537517"/>
            <a:ext cx="312738" cy="77628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>
              <a:defRPr/>
            </a:pPr>
            <a:r>
              <a:rPr lang="de-DE" sz="1000" dirty="0">
                <a:solidFill>
                  <a:schemeClr val="tx1"/>
                </a:solidFill>
              </a:rPr>
              <a:t>pd2mpc</a:t>
            </a:r>
            <a:endParaRPr lang="de-DE" sz="800" dirty="0">
              <a:solidFill>
                <a:schemeClr val="tx1"/>
              </a:solidFill>
            </a:endParaRPr>
          </a:p>
        </p:txBody>
      </p:sp>
      <p:cxnSp>
        <p:nvCxnSpPr>
          <p:cNvPr id="44" name="Gerader Verbinder 43"/>
          <p:cNvCxnSpPr/>
          <p:nvPr/>
        </p:nvCxnSpPr>
        <p:spPr>
          <a:xfrm>
            <a:off x="3107736" y="3374005"/>
            <a:ext cx="0" cy="74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2785474" y="4401117"/>
            <a:ext cx="77787" cy="777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3410949" y="4401117"/>
            <a:ext cx="77787" cy="777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47" name="Gerader Verbinder 46"/>
          <p:cNvCxnSpPr/>
          <p:nvPr/>
        </p:nvCxnSpPr>
        <p:spPr>
          <a:xfrm flipV="1">
            <a:off x="2833892" y="3243830"/>
            <a:ext cx="215696" cy="166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55"/>
          <p:cNvSpPr txBox="1">
            <a:spLocks noChangeArrowheads="1"/>
          </p:cNvSpPr>
          <p:nvPr/>
        </p:nvSpPr>
        <p:spPr bwMode="auto">
          <a:xfrm>
            <a:off x="4003085" y="4632891"/>
            <a:ext cx="669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r>
              <a:rPr lang="de-DE" altLang="de-DE" sz="1000" dirty="0"/>
              <a:t>Auxiliary</a:t>
            </a:r>
            <a:br>
              <a:rPr lang="de-DE" altLang="de-DE" sz="1000" dirty="0"/>
            </a:br>
            <a:r>
              <a:rPr lang="de-DE" altLang="de-DE" sz="1000" dirty="0"/>
              <a:t>Bus</a:t>
            </a:r>
          </a:p>
        </p:txBody>
      </p:sp>
      <p:cxnSp>
        <p:nvCxnSpPr>
          <p:cNvPr id="49" name="Gerade Verbindung mit Pfeil 48"/>
          <p:cNvCxnSpPr/>
          <p:nvPr/>
        </p:nvCxnSpPr>
        <p:spPr>
          <a:xfrm flipV="1">
            <a:off x="4338048" y="4478904"/>
            <a:ext cx="161925" cy="18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913488"/>
              </p:ext>
            </p:extLst>
          </p:nvPr>
        </p:nvGraphicFramePr>
        <p:xfrm>
          <a:off x="1409700" y="1896018"/>
          <a:ext cx="6096000" cy="32189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26972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Line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Transformer</a:t>
                      </a:r>
                      <a:endParaRPr lang="de-DE" sz="1400" dirty="0"/>
                    </a:p>
                  </a:txBody>
                  <a:tcPr/>
                </a:tc>
              </a:tr>
              <a:tr h="2891935">
                <a:tc>
                  <a:txBody>
                    <a:bodyPr/>
                    <a:lstStyle/>
                    <a:p>
                      <a:endParaRPr lang="de-DE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feld 55"/>
          <p:cNvSpPr txBox="1">
            <a:spLocks noChangeArrowheads="1"/>
          </p:cNvSpPr>
          <p:nvPr/>
        </p:nvSpPr>
        <p:spPr bwMode="auto">
          <a:xfrm>
            <a:off x="6235700" y="4638947"/>
            <a:ext cx="669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r>
              <a:rPr lang="de-DE" altLang="de-DE" sz="1000" dirty="0"/>
              <a:t>Auxiliary</a:t>
            </a:r>
            <a:br>
              <a:rPr lang="de-DE" altLang="de-DE" sz="1000" dirty="0"/>
            </a:br>
            <a:r>
              <a:rPr lang="de-DE" altLang="de-DE" sz="1000" dirty="0"/>
              <a:t>Bus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 flipV="1">
            <a:off x="6570663" y="4484960"/>
            <a:ext cx="161925" cy="18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Pfeil nach unten 48"/>
          <p:cNvSpPr/>
          <p:nvPr/>
        </p:nvSpPr>
        <p:spPr>
          <a:xfrm>
            <a:off x="5811838" y="3302272"/>
            <a:ext cx="312737" cy="77628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>
              <a:defRPr/>
            </a:pPr>
            <a:r>
              <a:rPr lang="de-DE" sz="1000" dirty="0">
                <a:solidFill>
                  <a:schemeClr val="tx1"/>
                </a:solidFill>
              </a:rPr>
              <a:t>pd2mpc</a:t>
            </a:r>
          </a:p>
        </p:txBody>
      </p:sp>
      <p:sp>
        <p:nvSpPr>
          <p:cNvPr id="59" name="Ellipse 58"/>
          <p:cNvSpPr/>
          <p:nvPr/>
        </p:nvSpPr>
        <p:spPr>
          <a:xfrm>
            <a:off x="4921250" y="4410347"/>
            <a:ext cx="80963" cy="809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0" name="Ellipse 59"/>
          <p:cNvSpPr/>
          <p:nvPr/>
        </p:nvSpPr>
        <p:spPr>
          <a:xfrm>
            <a:off x="6964363" y="4403997"/>
            <a:ext cx="80962" cy="809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6726238" y="4403997"/>
            <a:ext cx="82550" cy="809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68" name="Gerader Verbinder 67"/>
          <p:cNvCxnSpPr>
            <a:endCxn id="80" idx="6"/>
          </p:cNvCxnSpPr>
          <p:nvPr/>
        </p:nvCxnSpPr>
        <p:spPr>
          <a:xfrm flipH="1">
            <a:off x="6371777" y="2886021"/>
            <a:ext cx="617548" cy="31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stCxn id="78" idx="2"/>
          </p:cNvCxnSpPr>
          <p:nvPr/>
        </p:nvCxnSpPr>
        <p:spPr>
          <a:xfrm flipH="1">
            <a:off x="4932308" y="2889146"/>
            <a:ext cx="689296" cy="613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31"/>
          <p:cNvSpPr txBox="1">
            <a:spLocks noChangeArrowheads="1"/>
          </p:cNvSpPr>
          <p:nvPr/>
        </p:nvSpPr>
        <p:spPr bwMode="auto">
          <a:xfrm>
            <a:off x="4972131" y="2433315"/>
            <a:ext cx="5826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r>
              <a:rPr lang="de-DE" altLang="de-DE" sz="1000" dirty="0"/>
              <a:t>Closed</a:t>
            </a:r>
          </a:p>
        </p:txBody>
      </p:sp>
      <p:cxnSp>
        <p:nvCxnSpPr>
          <p:cNvPr id="71" name="Gerade Verbindung mit Pfeil 70"/>
          <p:cNvCxnSpPr/>
          <p:nvPr/>
        </p:nvCxnSpPr>
        <p:spPr>
          <a:xfrm flipH="1">
            <a:off x="5094368" y="2628577"/>
            <a:ext cx="209550" cy="19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2" name="Textfeld 34"/>
          <p:cNvSpPr txBox="1">
            <a:spLocks noChangeArrowheads="1"/>
          </p:cNvSpPr>
          <p:nvPr/>
        </p:nvSpPr>
        <p:spPr bwMode="auto">
          <a:xfrm>
            <a:off x="6258006" y="2392040"/>
            <a:ext cx="495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r>
              <a:rPr lang="de-DE" altLang="de-DE" sz="1000"/>
              <a:t>Open</a:t>
            </a:r>
          </a:p>
        </p:txBody>
      </p:sp>
      <p:cxnSp>
        <p:nvCxnSpPr>
          <p:cNvPr id="73" name="Gerade Verbindung mit Pfeil 72"/>
          <p:cNvCxnSpPr/>
          <p:nvPr/>
        </p:nvCxnSpPr>
        <p:spPr>
          <a:xfrm flipH="1" flipV="1">
            <a:off x="6615193" y="2604765"/>
            <a:ext cx="236538" cy="2159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5041981" y="2846065"/>
            <a:ext cx="88900" cy="93662"/>
          </a:xfrm>
          <a:prstGeom prst="rect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5" name="Ellipse 74"/>
          <p:cNvSpPr/>
          <p:nvPr/>
        </p:nvSpPr>
        <p:spPr>
          <a:xfrm>
            <a:off x="4911806" y="2855590"/>
            <a:ext cx="82550" cy="825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6" name="Rechteck 75"/>
          <p:cNvSpPr/>
          <p:nvPr/>
        </p:nvSpPr>
        <p:spPr>
          <a:xfrm>
            <a:off x="6816806" y="2841302"/>
            <a:ext cx="90487" cy="920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7" name="Ellipse 76"/>
          <p:cNvSpPr/>
          <p:nvPr/>
        </p:nvSpPr>
        <p:spPr>
          <a:xfrm>
            <a:off x="6954918" y="2850827"/>
            <a:ext cx="80963" cy="809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8" name="Ellipse 77"/>
          <p:cNvSpPr/>
          <p:nvPr/>
        </p:nvSpPr>
        <p:spPr>
          <a:xfrm>
            <a:off x="5621604" y="2658742"/>
            <a:ext cx="452438" cy="460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>
          <a:xfrm>
            <a:off x="5919339" y="2658742"/>
            <a:ext cx="452438" cy="460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55"/>
          <p:cNvSpPr txBox="1">
            <a:spLocks noChangeArrowheads="1"/>
          </p:cNvSpPr>
          <p:nvPr/>
        </p:nvSpPr>
        <p:spPr bwMode="auto">
          <a:xfrm>
            <a:off x="3189287" y="4626247"/>
            <a:ext cx="669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r>
              <a:rPr lang="de-DE" altLang="de-DE" sz="1000" dirty="0"/>
              <a:t>Auxiliary</a:t>
            </a:r>
            <a:br>
              <a:rPr lang="de-DE" altLang="de-DE" sz="1000" dirty="0"/>
            </a:br>
            <a:r>
              <a:rPr lang="de-DE" altLang="de-DE" sz="1000" dirty="0"/>
              <a:t>Bus</a:t>
            </a:r>
          </a:p>
        </p:txBody>
      </p:sp>
      <p:cxnSp>
        <p:nvCxnSpPr>
          <p:cNvPr id="88" name="Gerade Verbindung mit Pfeil 87"/>
          <p:cNvCxnSpPr/>
          <p:nvPr/>
        </p:nvCxnSpPr>
        <p:spPr>
          <a:xfrm flipV="1">
            <a:off x="3524250" y="4472260"/>
            <a:ext cx="161925" cy="18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Gerader Verbinder 88"/>
          <p:cNvCxnSpPr/>
          <p:nvPr/>
        </p:nvCxnSpPr>
        <p:spPr>
          <a:xfrm flipV="1">
            <a:off x="1938337" y="2899727"/>
            <a:ext cx="1971675" cy="63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Pfeil nach unten 89"/>
          <p:cNvSpPr/>
          <p:nvPr/>
        </p:nvSpPr>
        <p:spPr>
          <a:xfrm>
            <a:off x="2765425" y="3299097"/>
            <a:ext cx="312737" cy="77628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>
              <a:defRPr/>
            </a:pPr>
            <a:r>
              <a:rPr lang="de-DE" sz="1000" dirty="0">
                <a:solidFill>
                  <a:schemeClr val="tx1"/>
                </a:solidFill>
              </a:rPr>
              <a:t>pd2mpc</a:t>
            </a:r>
          </a:p>
        </p:txBody>
      </p:sp>
      <p:sp>
        <p:nvSpPr>
          <p:cNvPr id="91" name="Textfeld 117"/>
          <p:cNvSpPr txBox="1">
            <a:spLocks noChangeArrowheads="1"/>
          </p:cNvSpPr>
          <p:nvPr/>
        </p:nvSpPr>
        <p:spPr bwMode="auto">
          <a:xfrm>
            <a:off x="2003425" y="2437764"/>
            <a:ext cx="5826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r>
              <a:rPr lang="de-DE" altLang="de-DE" sz="1000" dirty="0"/>
              <a:t>Closed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 flipH="1">
            <a:off x="2087562" y="2642552"/>
            <a:ext cx="209550" cy="19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3" name="Textfeld 119"/>
          <p:cNvSpPr txBox="1">
            <a:spLocks noChangeArrowheads="1"/>
          </p:cNvSpPr>
          <p:nvPr/>
        </p:nvSpPr>
        <p:spPr bwMode="auto">
          <a:xfrm>
            <a:off x="3213100" y="2404427"/>
            <a:ext cx="495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r>
              <a:rPr lang="de-DE" altLang="de-DE" sz="1000"/>
              <a:t>Open</a:t>
            </a:r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3522662" y="2609214"/>
            <a:ext cx="236538" cy="21431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1997075" y="2860039"/>
            <a:ext cx="88900" cy="92075"/>
          </a:xfrm>
          <a:prstGeom prst="rect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6" name="Ellipse 95"/>
          <p:cNvSpPr/>
          <p:nvPr/>
        </p:nvSpPr>
        <p:spPr>
          <a:xfrm>
            <a:off x="1866900" y="2869564"/>
            <a:ext cx="82550" cy="809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3771900" y="2853689"/>
            <a:ext cx="90487" cy="920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8" name="Ellipse 97"/>
          <p:cNvSpPr/>
          <p:nvPr/>
        </p:nvSpPr>
        <p:spPr>
          <a:xfrm>
            <a:off x="3910012" y="2863214"/>
            <a:ext cx="80963" cy="825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9" name="Ellipse 98"/>
          <p:cNvSpPr/>
          <p:nvPr/>
        </p:nvSpPr>
        <p:spPr>
          <a:xfrm>
            <a:off x="1874837" y="4397647"/>
            <a:ext cx="80963" cy="809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0" name="Ellipse 99"/>
          <p:cNvSpPr/>
          <p:nvPr/>
        </p:nvSpPr>
        <p:spPr>
          <a:xfrm>
            <a:off x="3917950" y="4391297"/>
            <a:ext cx="80962" cy="809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01" name="Gerader Verbinder 100"/>
          <p:cNvCxnSpPr/>
          <p:nvPr/>
        </p:nvCxnSpPr>
        <p:spPr>
          <a:xfrm>
            <a:off x="1927225" y="4438922"/>
            <a:ext cx="178117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/>
          <p:cNvSpPr/>
          <p:nvPr/>
        </p:nvSpPr>
        <p:spPr>
          <a:xfrm>
            <a:off x="3679825" y="4391297"/>
            <a:ext cx="82550" cy="809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53" name="Gerader Verbinder 152"/>
          <p:cNvCxnSpPr>
            <a:stCxn id="62" idx="6"/>
            <a:endCxn id="156" idx="6"/>
          </p:cNvCxnSpPr>
          <p:nvPr/>
        </p:nvCxnSpPr>
        <p:spPr>
          <a:xfrm flipH="1" flipV="1">
            <a:off x="6428927" y="4441721"/>
            <a:ext cx="379861" cy="275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/>
          <p:cNvCxnSpPr>
            <a:stCxn id="155" idx="2"/>
          </p:cNvCxnSpPr>
          <p:nvPr/>
        </p:nvCxnSpPr>
        <p:spPr>
          <a:xfrm flipH="1">
            <a:off x="4989458" y="4441721"/>
            <a:ext cx="689296" cy="613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Ellipse 154"/>
          <p:cNvSpPr/>
          <p:nvPr/>
        </p:nvSpPr>
        <p:spPr>
          <a:xfrm>
            <a:off x="5678754" y="4211317"/>
            <a:ext cx="452438" cy="460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5976489" y="4211317"/>
            <a:ext cx="452438" cy="460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FFFFFF"/>
      </a:accent3>
      <a:accent4>
        <a:srgbClr val="000000"/>
      </a:accent4>
      <a:accent5>
        <a:srgbClr val="F3B9AA"/>
      </a:accent5>
      <a:accent6>
        <a:srgbClr val="006384"/>
      </a:accent6>
      <a:hlink>
        <a:srgbClr val="25BAE2"/>
      </a:hlink>
      <a:folHlink>
        <a:srgbClr val="B1C800"/>
      </a:folHlink>
    </a:clrScheme>
    <a:fontScheme name="Standarddesign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Bildschirmpräsentation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Calibri</vt:lpstr>
      <vt:lpstr>Frutiger LT Com 45 Light</vt:lpstr>
      <vt:lpstr>Frutiger LT Com 55 Roman</vt:lpstr>
      <vt:lpstr>Wingdings</vt:lpstr>
      <vt:lpstr>Standarddesign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"KLIMALA programmierung"</dc:creator>
  <cp:lastModifiedBy>thurner</cp:lastModifiedBy>
  <cp:revision>263</cp:revision>
  <dcterms:created xsi:type="dcterms:W3CDTF">2009-05-22T06:46:16Z</dcterms:created>
  <dcterms:modified xsi:type="dcterms:W3CDTF">2016-07-25T15:27:20Z</dcterms:modified>
</cp:coreProperties>
</file>