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A5C0-B1D5-47DA-89E6-FAB4DDC2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F5E91-48BA-2613-DA2D-B9002E0C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00502-74AD-C5D8-3958-AE070114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FD35F-44EA-6BA4-9B11-A2EE2BBE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284B8-8C45-6D4F-00CB-072E2D39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F0F7-6187-84FC-0A9F-30A24320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783AC-1F69-8964-3301-E3A6D5AB5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79C4C-D918-7267-0CFA-8915489C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97EF8-279E-4CDC-08AF-6C7B5742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02B3F-E237-11C0-48BB-E0C8F071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1F4861-73D2-17BF-7063-52D030949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228C4-29C0-DA6F-9FAA-459CB3678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7D469-A52F-0151-F9A2-2999274C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FE229-D5FC-41B4-FEDA-EC9969F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71C4B-BF84-24DF-3879-C329FAA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0F1D1-B70E-674D-6F2D-0B9B75F9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B61D-6335-2FD7-E1E1-E15BB8BC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D4694-03F8-63B7-F187-267046E6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D18B0-14E3-4B31-45E6-12845027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B2932-7893-4686-5242-0A7AA98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0C81E-90CE-8E8B-3ABF-636C6F69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9CC0-4494-DAA7-1562-C2BD6B0E4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12D4-1A81-8942-C1FA-0DD30D60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BF08A-818C-3DB1-EB67-2C56E45A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63C98-2BFF-8F69-A67A-A9B5B13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9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43504-ABF7-24E6-9105-D70D396F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84524-2AEB-C33A-5984-324C32ED7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BB89D-81DC-F3C2-12CB-6F2BFC40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EABEA-AC5A-CE6A-FC18-4DD62DFF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706D4-2988-A2E2-5CB5-5EB311F0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7744-BD7F-820C-B62B-6A500B3D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3AB93-79E8-3B36-43E8-3A4FB4FC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C56A0-BE0B-CD61-3DFC-BC9D02EC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8EAC6E-0135-E3BF-7AC7-26DBED7E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1A14F6-B011-A29C-6024-20C726E99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8EB627-60E0-C0A4-012C-37A2097FE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506E3-9723-E751-2D1D-61EF3515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886840-A9DE-D16A-1C42-658E3252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61120-5712-BB94-FA1B-50E5316A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0D8C1-79BE-33EA-229E-A3C3298D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CCCC9-92D7-2F81-E7DD-6AEC8FBF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E99BD6-1790-D2EF-55A3-0571147F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694E4-39A6-1E41-F0DC-660C4478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6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A4D4DB-1A46-0081-DDA4-B4BA774F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D10A2D-2794-6286-ED69-91E59165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72B0-3871-7F6A-673E-75783CD8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8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9A75-3D73-C8FE-C50B-56B32873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A77F9-A2F4-C999-6FDB-19AC911A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98B56-5C3A-12A7-8CCB-85EFFBA8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6F568-43D4-A459-DE6C-9036BABF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7E6B3-8997-A60C-AD3B-5A63463B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6F549-8532-DB18-90B9-D17A0E46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3338-9EE9-965C-0140-A9AB2C3D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BB4CC-5D4A-3285-8751-343910747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368735-78DC-B298-16C8-F04B2C23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2AA68-0968-A201-FDF7-A89C2D2E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1893B-B387-568C-6196-56DD19B9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CDEED-F47F-8891-A44D-435481C3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2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695CA8-2BBD-405A-0724-9171C1E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87676-D065-F957-7125-F51A91E6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D9470-B587-27EF-20D7-0A609AC47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9C003-DAE8-4859-B8D4-06C94D5AEB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C19B5-6255-00D1-7870-D7E10ACA0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FE666-2B4A-685C-2DFD-1F2A636E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2ECAF-0B2A-4C95-97BE-5979FAD94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6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919E-1C0E-8154-9697-B83BA319F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A100D7-EAC4-FD5F-B0C1-31DB39ACC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8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63E490-C473-953C-8D54-DBD2A97D8373}"/>
              </a:ext>
            </a:extLst>
          </p:cNvPr>
          <p:cNvSpPr/>
          <p:nvPr/>
        </p:nvSpPr>
        <p:spPr>
          <a:xfrm>
            <a:off x="7786895" y="650205"/>
            <a:ext cx="1284125" cy="2866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타선 정보 확인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738CCC-AE60-E18D-5A5B-EBCB4D4B339A}"/>
              </a:ext>
            </a:extLst>
          </p:cNvPr>
          <p:cNvSpPr/>
          <p:nvPr/>
        </p:nvSpPr>
        <p:spPr>
          <a:xfrm>
            <a:off x="7767071" y="3921500"/>
            <a:ext cx="1284126" cy="2866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충돌 위험도 평가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59ECA2-B6E7-22CC-AFDE-922AED879E2D}"/>
              </a:ext>
            </a:extLst>
          </p:cNvPr>
          <p:cNvSpPr/>
          <p:nvPr/>
        </p:nvSpPr>
        <p:spPr>
          <a:xfrm>
            <a:off x="7786784" y="4425622"/>
            <a:ext cx="1284236" cy="2866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회피 모듈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007F31-0DB8-F4DF-353A-2C8E537CF5CF}"/>
              </a:ext>
            </a:extLst>
          </p:cNvPr>
          <p:cNvSpPr/>
          <p:nvPr/>
        </p:nvSpPr>
        <p:spPr>
          <a:xfrm>
            <a:off x="7786784" y="4908755"/>
            <a:ext cx="1284126" cy="2866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제어기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1CADA2A-DAF4-B69E-3894-D5098CB5A035}"/>
              </a:ext>
            </a:extLst>
          </p:cNvPr>
          <p:cNvSpPr/>
          <p:nvPr/>
        </p:nvSpPr>
        <p:spPr>
          <a:xfrm>
            <a:off x="7959219" y="158482"/>
            <a:ext cx="939478" cy="286687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타선인식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6AD9DA-D6CC-1A16-1664-CB71D186B5A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8428958" y="445169"/>
            <a:ext cx="0" cy="205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25AAEF-6479-D99F-BE23-45C17720632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71020" y="4568965"/>
            <a:ext cx="23274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E28A9E-8624-491C-75E5-CB82912FF5F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>
            <a:off x="7786784" y="4568966"/>
            <a:ext cx="1284126" cy="483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47DB92-6202-501F-EB95-C4B14F7D6278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>
            <a:off x="7786784" y="5052099"/>
            <a:ext cx="1111913" cy="6243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7C4D-D7A5-5958-7B2E-E0DD72E86B9E}"/>
              </a:ext>
            </a:extLst>
          </p:cNvPr>
          <p:cNvSpPr/>
          <p:nvPr/>
        </p:nvSpPr>
        <p:spPr>
          <a:xfrm>
            <a:off x="7805001" y="1089288"/>
            <a:ext cx="1284126" cy="28668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초기값 설정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ED03FF8F-ECD6-D3DC-1E94-09D40CE831FA}"/>
              </a:ext>
            </a:extLst>
          </p:cNvPr>
          <p:cNvSpPr/>
          <p:nvPr/>
        </p:nvSpPr>
        <p:spPr>
          <a:xfrm>
            <a:off x="7633044" y="1611698"/>
            <a:ext cx="1591826" cy="597990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정보가 이전과 같나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199621-597A-706B-2C5D-428729622F61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8428957" y="2209688"/>
            <a:ext cx="2" cy="194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1393A44-79C2-698C-782A-2D44B9F30B88}"/>
              </a:ext>
            </a:extLst>
          </p:cNvPr>
          <p:cNvSpPr/>
          <p:nvPr/>
        </p:nvSpPr>
        <p:spPr>
          <a:xfrm>
            <a:off x="7771575" y="2421211"/>
            <a:ext cx="1284126" cy="28668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위치 변화량 계산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3F93F-C015-0A48-AC17-87500762F627}"/>
              </a:ext>
            </a:extLst>
          </p:cNvPr>
          <p:cNvSpPr/>
          <p:nvPr/>
        </p:nvSpPr>
        <p:spPr>
          <a:xfrm>
            <a:off x="7767071" y="2974156"/>
            <a:ext cx="1284126" cy="28668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예측된 벡터 반환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44A57B3-9089-8EFB-439C-54861B7AD962}"/>
              </a:ext>
            </a:extLst>
          </p:cNvPr>
          <p:cNvSpPr/>
          <p:nvPr/>
        </p:nvSpPr>
        <p:spPr>
          <a:xfrm>
            <a:off x="7786895" y="3416158"/>
            <a:ext cx="1284126" cy="28668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MMG</a:t>
            </a:r>
            <a:r>
              <a:rPr lang="ko-KR" altLang="en-US" sz="1100">
                <a:solidFill>
                  <a:schemeClr val="tx1"/>
                </a:solidFill>
              </a:rPr>
              <a:t> 운동 모델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E40EE2-3C62-8FF4-CEBF-3D767AD72BB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428957" y="1375975"/>
            <a:ext cx="18107" cy="235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152875-E099-AC0B-65C2-9540D1D91D7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09134" y="2707898"/>
            <a:ext cx="4504" cy="2662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495894-010D-AE07-5550-5DCAE8B74C6F}"/>
              </a:ext>
            </a:extLst>
          </p:cNvPr>
          <p:cNvSpPr txBox="1"/>
          <p:nvPr/>
        </p:nvSpPr>
        <p:spPr>
          <a:xfrm>
            <a:off x="6687559" y="3044088"/>
            <a:ext cx="220764" cy="2127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N</a:t>
            </a:r>
            <a:endParaRPr lang="ko-KR" alt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BBEC9-F75F-A4B2-4D32-0D3B8A133876}"/>
              </a:ext>
            </a:extLst>
          </p:cNvPr>
          <p:cNvSpPr txBox="1"/>
          <p:nvPr/>
        </p:nvSpPr>
        <p:spPr>
          <a:xfrm flipH="1">
            <a:off x="7649229" y="2629772"/>
            <a:ext cx="249681" cy="2127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Y</a:t>
            </a:r>
            <a:endParaRPr lang="ko-KR" altLang="en-US" sz="110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03824DD-29E3-C168-1D23-3E41408AB6AE}"/>
              </a:ext>
            </a:extLst>
          </p:cNvPr>
          <p:cNvCxnSpPr>
            <a:cxnSpLocks/>
            <a:stCxn id="15" idx="1"/>
            <a:endCxn id="14" idx="1"/>
          </p:cNvCxnSpPr>
          <p:nvPr/>
        </p:nvCxnSpPr>
        <p:spPr>
          <a:xfrm rot="10800000" flipH="1">
            <a:off x="7633043" y="1232633"/>
            <a:ext cx="171957" cy="678061"/>
          </a:xfrm>
          <a:prstGeom prst="bentConnector3">
            <a:avLst>
              <a:gd name="adj1" fmla="val -13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A2CB69-71DF-E6FF-6E83-772314415CC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409134" y="3260843"/>
            <a:ext cx="19824" cy="1553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4C1EBFA-D171-E266-CBB7-B59844066AEC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rot="5400000">
            <a:off x="8309719" y="3802260"/>
            <a:ext cx="218655" cy="19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76CB076F-043D-D07F-B76E-15E712F4FC6C}"/>
              </a:ext>
            </a:extLst>
          </p:cNvPr>
          <p:cNvSpPr/>
          <p:nvPr/>
        </p:nvSpPr>
        <p:spPr>
          <a:xfrm>
            <a:off x="7959219" y="5533103"/>
            <a:ext cx="939478" cy="286687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자선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789645-429C-D655-E7F8-6879ECDF3F4F}"/>
              </a:ext>
            </a:extLst>
          </p:cNvPr>
          <p:cNvSpPr/>
          <p:nvPr/>
        </p:nvSpPr>
        <p:spPr>
          <a:xfrm>
            <a:off x="4192285" y="2404193"/>
            <a:ext cx="8473347" cy="1473582"/>
          </a:xfrm>
          <a:prstGeom prst="rect">
            <a:avLst/>
          </a:prstGeom>
          <a:noFill/>
          <a:ln w="38100">
            <a:solidFill>
              <a:srgbClr val="4194D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123AB-0977-817B-385C-A8AC5B6D422D}"/>
              </a:ext>
            </a:extLst>
          </p:cNvPr>
          <p:cNvSpPr/>
          <p:nvPr/>
        </p:nvSpPr>
        <p:spPr>
          <a:xfrm>
            <a:off x="9241492" y="2192670"/>
            <a:ext cx="2338986" cy="330037"/>
          </a:xfrm>
          <a:prstGeom prst="rect">
            <a:avLst/>
          </a:prstGeom>
          <a:solidFill>
            <a:srgbClr val="FFFFFF"/>
          </a:solidFill>
          <a:ln w="38100">
            <a:solidFill>
              <a:srgbClr val="4194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</a:rPr>
              <a:t>UKF</a:t>
            </a:r>
            <a:r>
              <a:rPr lang="ko-KR" altLang="en-US">
                <a:solidFill>
                  <a:schemeClr val="tx1"/>
                </a:solidFill>
              </a:rPr>
              <a:t>를 통한 타선예측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0744D6-8B6A-71D0-ED9A-4BE94D55F08C}"/>
              </a:ext>
            </a:extLst>
          </p:cNvPr>
          <p:cNvSpPr txBox="1"/>
          <p:nvPr/>
        </p:nvSpPr>
        <p:spPr>
          <a:xfrm>
            <a:off x="4306471" y="3044088"/>
            <a:ext cx="2123297" cy="49244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AIS data</a:t>
            </a:r>
            <a:br>
              <a:rPr lang="en-US" altLang="ko-KR" sz="1400"/>
            </a:br>
            <a:r>
              <a:rPr lang="en-US" altLang="ko-KR" sz="1100"/>
              <a:t>(</a:t>
            </a:r>
            <a:r>
              <a:rPr lang="ko-KR" altLang="en-US" sz="1100"/>
              <a:t>위도</a:t>
            </a:r>
            <a:r>
              <a:rPr lang="en-US" altLang="ko-KR" sz="1100"/>
              <a:t>, </a:t>
            </a:r>
            <a:r>
              <a:rPr lang="ko-KR" altLang="en-US" sz="1100"/>
              <a:t>경도</a:t>
            </a:r>
            <a:r>
              <a:rPr lang="en-US" altLang="ko-KR" sz="1100"/>
              <a:t>, </a:t>
            </a:r>
            <a:r>
              <a:rPr lang="ko-KR" altLang="en-US" sz="1100"/>
              <a:t>방위각</a:t>
            </a:r>
            <a:r>
              <a:rPr lang="en-US" altLang="ko-KR" sz="1100"/>
              <a:t>, </a:t>
            </a:r>
            <a:r>
              <a:rPr lang="ko-KR" altLang="en-US" sz="1100"/>
              <a:t>속도</a:t>
            </a:r>
            <a:r>
              <a:rPr lang="en-US" altLang="ko-KR" sz="1100"/>
              <a:t>)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F15E3-7439-A184-FA26-1CCD52D37450}"/>
              </a:ext>
            </a:extLst>
          </p:cNvPr>
          <p:cNvSpPr txBox="1"/>
          <p:nvPr/>
        </p:nvSpPr>
        <p:spPr>
          <a:xfrm>
            <a:off x="11341006" y="3089088"/>
            <a:ext cx="1656223" cy="261610"/>
          </a:xfrm>
          <a:prstGeom prst="rect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/>
              <a:t>위도</a:t>
            </a:r>
            <a:r>
              <a:rPr lang="en-US" altLang="ko-KR" sz="1100"/>
              <a:t>, </a:t>
            </a:r>
            <a:r>
              <a:rPr lang="ko-KR" altLang="en-US" sz="1100"/>
              <a:t>경도</a:t>
            </a:r>
            <a:r>
              <a:rPr lang="en-US" altLang="ko-KR" sz="1100"/>
              <a:t>,</a:t>
            </a:r>
            <a:r>
              <a:rPr lang="ko-KR" altLang="en-US" sz="1100"/>
              <a:t> 방위각</a:t>
            </a:r>
            <a:r>
              <a:rPr lang="en-US" altLang="ko-KR" sz="1100"/>
              <a:t>, </a:t>
            </a:r>
            <a:r>
              <a:rPr lang="ko-KR" altLang="en-US" sz="1100"/>
              <a:t>속도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653AF1-200A-7621-EAAE-FA67ED2474C8}"/>
              </a:ext>
            </a:extLst>
          </p:cNvPr>
          <p:cNvSpPr txBox="1"/>
          <p:nvPr/>
        </p:nvSpPr>
        <p:spPr>
          <a:xfrm>
            <a:off x="10405502" y="3424640"/>
            <a:ext cx="1202264" cy="30777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방위각</a:t>
            </a:r>
            <a:r>
              <a:rPr lang="en-US" altLang="ko-KR" sz="1400"/>
              <a:t>, </a:t>
            </a:r>
            <a:r>
              <a:rPr lang="ko-KR" altLang="en-US" sz="1400"/>
              <a:t>속도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66AC13-0986-DE40-1346-98E6A88C6F69}"/>
              </a:ext>
            </a:extLst>
          </p:cNvPr>
          <p:cNvSpPr txBox="1"/>
          <p:nvPr/>
        </p:nvSpPr>
        <p:spPr>
          <a:xfrm>
            <a:off x="8845431" y="3082035"/>
            <a:ext cx="1130438" cy="26161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/>
              <a:t>칼만 게인</a:t>
            </a:r>
            <a:r>
              <a:rPr lang="en-US" altLang="ko-KR" sz="1100"/>
              <a:t>, </a:t>
            </a:r>
            <a:r>
              <a:rPr lang="ko-KR" altLang="en-US" sz="1100"/>
              <a:t>분산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09363E-6215-B324-F75E-F51E0F3F2E1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410650" y="2837257"/>
            <a:ext cx="0" cy="2447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FE6E931-3EF3-1333-3EF0-0FC8DF9F9745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1006634" y="2837257"/>
            <a:ext cx="0" cy="5873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780F64B-0BDC-8E1D-EC50-5D12578BB275}"/>
              </a:ext>
            </a:extLst>
          </p:cNvPr>
          <p:cNvCxnSpPr>
            <a:cxnSpLocks/>
          </p:cNvCxnSpPr>
          <p:nvPr/>
        </p:nvCxnSpPr>
        <p:spPr>
          <a:xfrm flipV="1">
            <a:off x="4454293" y="2837257"/>
            <a:ext cx="0" cy="2158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순서도: 수행의 시작/종료 73">
            <a:extLst>
              <a:ext uri="{FF2B5EF4-FFF2-40B4-BE49-F238E27FC236}">
                <a16:creationId xmlns:a16="http://schemas.microsoft.com/office/drawing/2014/main" id="{52B4C169-6613-3E50-23BC-9670CCFEB5FE}"/>
              </a:ext>
            </a:extLst>
          </p:cNvPr>
          <p:cNvSpPr/>
          <p:nvPr/>
        </p:nvSpPr>
        <p:spPr>
          <a:xfrm>
            <a:off x="2426043" y="261000"/>
            <a:ext cx="939478" cy="286687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타선인식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6AD1B484-1B4A-816C-93B5-E4792CA7F428}"/>
              </a:ext>
            </a:extLst>
          </p:cNvPr>
          <p:cNvGrpSpPr/>
          <p:nvPr/>
        </p:nvGrpSpPr>
        <p:grpSpPr>
          <a:xfrm>
            <a:off x="3289094" y="665476"/>
            <a:ext cx="4326666" cy="5243620"/>
            <a:chOff x="3289094" y="665476"/>
            <a:chExt cx="4326666" cy="5243620"/>
          </a:xfrm>
        </p:grpSpPr>
        <p:sp>
          <p:nvSpPr>
            <p:cNvPr id="3" name="순서도: 수행의 시작/종료 2">
              <a:extLst>
                <a:ext uri="{FF2B5EF4-FFF2-40B4-BE49-F238E27FC236}">
                  <a16:creationId xmlns:a16="http://schemas.microsoft.com/office/drawing/2014/main" id="{7A97513B-E7D1-23AA-1C1A-8169AFA7AD1F}"/>
                </a:ext>
              </a:extLst>
            </p:cNvPr>
            <p:cNvSpPr/>
            <p:nvPr/>
          </p:nvSpPr>
          <p:spPr>
            <a:xfrm>
              <a:off x="5734902" y="665476"/>
              <a:ext cx="939478" cy="286687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타선인식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32716AD-B301-DA93-B782-D12BD5F01835}"/>
                </a:ext>
              </a:extLst>
            </p:cNvPr>
            <p:cNvSpPr/>
            <p:nvPr/>
          </p:nvSpPr>
          <p:spPr>
            <a:xfrm>
              <a:off x="5562578" y="1130039"/>
              <a:ext cx="1284125" cy="2866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타선 정보 확인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2D4437-3E51-4380-15DE-30D8AE083D46}"/>
                </a:ext>
              </a:extLst>
            </p:cNvPr>
            <p:cNvSpPr/>
            <p:nvPr/>
          </p:nvSpPr>
          <p:spPr>
            <a:xfrm>
              <a:off x="5562577" y="1594602"/>
              <a:ext cx="1284126" cy="28668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초기값 설정</a:t>
              </a: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39F65EA4-2890-88A7-C3B3-F2F1B02B18AA}"/>
                </a:ext>
              </a:extLst>
            </p:cNvPr>
            <p:cNvSpPr/>
            <p:nvPr/>
          </p:nvSpPr>
          <p:spPr>
            <a:xfrm>
              <a:off x="5408727" y="2059165"/>
              <a:ext cx="1591826" cy="597990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 갱신 여부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DF28E6A-682B-9523-8844-C0459506ED29}"/>
                </a:ext>
              </a:extLst>
            </p:cNvPr>
            <p:cNvSpPr/>
            <p:nvPr/>
          </p:nvSpPr>
          <p:spPr>
            <a:xfrm>
              <a:off x="5562577" y="2835031"/>
              <a:ext cx="1284126" cy="28668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위치 변화량 계산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AF6524E-D7D5-748F-9C32-6901D65FC455}"/>
                </a:ext>
              </a:extLst>
            </p:cNvPr>
            <p:cNvSpPr/>
            <p:nvPr/>
          </p:nvSpPr>
          <p:spPr>
            <a:xfrm>
              <a:off x="5562577" y="3299594"/>
              <a:ext cx="1284126" cy="28668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예측된 벡터 반환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2D6C309-49FB-B6CD-3EC9-891621411FD4}"/>
                </a:ext>
              </a:extLst>
            </p:cNvPr>
            <p:cNvSpPr/>
            <p:nvPr/>
          </p:nvSpPr>
          <p:spPr>
            <a:xfrm>
              <a:off x="5562577" y="3764157"/>
              <a:ext cx="1284126" cy="28668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MMG</a:t>
              </a:r>
              <a:r>
                <a:rPr lang="ko-KR" altLang="en-US" sz="1000">
                  <a:solidFill>
                    <a:schemeClr val="tx1"/>
                  </a:solidFill>
                </a:rPr>
                <a:t> 운동 모델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80B2F69-30EB-5A5E-39CF-822A67FFF07B}"/>
                </a:ext>
              </a:extLst>
            </p:cNvPr>
            <p:cNvSpPr/>
            <p:nvPr/>
          </p:nvSpPr>
          <p:spPr>
            <a:xfrm>
              <a:off x="5562577" y="4228720"/>
              <a:ext cx="1284126" cy="2866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충돌 위험도 평가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8FFDB69-F38D-B983-9679-560347906CA8}"/>
                </a:ext>
              </a:extLst>
            </p:cNvPr>
            <p:cNvSpPr/>
            <p:nvPr/>
          </p:nvSpPr>
          <p:spPr>
            <a:xfrm>
              <a:off x="5562577" y="4693283"/>
              <a:ext cx="1284236" cy="2866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회피 모듈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507337-9D97-E13B-2192-59915D189383}"/>
                </a:ext>
              </a:extLst>
            </p:cNvPr>
            <p:cNvSpPr/>
            <p:nvPr/>
          </p:nvSpPr>
          <p:spPr>
            <a:xfrm>
              <a:off x="5562577" y="5157846"/>
              <a:ext cx="1284126" cy="2866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제어기</a:t>
              </a:r>
            </a:p>
          </p:txBody>
        </p:sp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9109DDDE-0867-6B29-24D3-D1FD0A2563B7}"/>
                </a:ext>
              </a:extLst>
            </p:cNvPr>
            <p:cNvSpPr/>
            <p:nvPr/>
          </p:nvSpPr>
          <p:spPr>
            <a:xfrm>
              <a:off x="5734902" y="5622409"/>
              <a:ext cx="939478" cy="286687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자선 이동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3AF3571-23A6-DF15-FCD8-715F410D1A72}"/>
                </a:ext>
              </a:extLst>
            </p:cNvPr>
            <p:cNvSpPr/>
            <p:nvPr/>
          </p:nvSpPr>
          <p:spPr>
            <a:xfrm>
              <a:off x="5042781" y="1502875"/>
              <a:ext cx="2290526" cy="2634559"/>
            </a:xfrm>
            <a:prstGeom prst="rect">
              <a:avLst/>
            </a:prstGeom>
            <a:noFill/>
            <a:ln w="38100">
              <a:solidFill>
                <a:srgbClr val="4194D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1C6E91-97B1-5FC9-7C08-40B4FE45B987}"/>
                </a:ext>
              </a:extLst>
            </p:cNvPr>
            <p:cNvSpPr/>
            <p:nvPr/>
          </p:nvSpPr>
          <p:spPr>
            <a:xfrm>
              <a:off x="7000554" y="1325819"/>
              <a:ext cx="615206" cy="33003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4194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UKF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188CC9-0B4B-7717-02D9-EC274951B408}"/>
                </a:ext>
              </a:extLst>
            </p:cNvPr>
            <p:cNvSpPr txBox="1"/>
            <p:nvPr/>
          </p:nvSpPr>
          <p:spPr>
            <a:xfrm>
              <a:off x="3289094" y="1076798"/>
              <a:ext cx="1641219" cy="40011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AIS data</a:t>
              </a:r>
              <a:br>
                <a:rPr lang="en-US" altLang="ko-KR" sz="1000" dirty="0"/>
              </a:br>
              <a:r>
                <a:rPr lang="en-US" altLang="ko-KR" sz="1000" dirty="0"/>
                <a:t>(</a:t>
              </a:r>
              <a:r>
                <a:rPr lang="ko-KR" altLang="en-US" sz="1000" dirty="0"/>
                <a:t>위도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경도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방위각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속도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8F416E-6CAA-F275-4BCD-18E89456E664}"/>
                </a:ext>
              </a:extLst>
            </p:cNvPr>
            <p:cNvSpPr txBox="1"/>
            <p:nvPr/>
          </p:nvSpPr>
          <p:spPr>
            <a:xfrm>
              <a:off x="3839477" y="3087862"/>
              <a:ext cx="1072730" cy="24622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/>
                <a:t>칼만 게인</a:t>
              </a:r>
              <a:r>
                <a:rPr lang="en-US" altLang="ko-KR" sz="1000"/>
                <a:t>, </a:t>
              </a:r>
              <a:r>
                <a:rPr lang="ko-KR" altLang="en-US" sz="1000"/>
                <a:t>분산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551B17-22B0-BB28-49E2-355D9B36DE44}"/>
                </a:ext>
              </a:extLst>
            </p:cNvPr>
            <p:cNvSpPr txBox="1"/>
            <p:nvPr/>
          </p:nvSpPr>
          <p:spPr>
            <a:xfrm>
              <a:off x="4012874" y="3552108"/>
              <a:ext cx="897956" cy="24622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방위각</a:t>
              </a:r>
              <a:r>
                <a:rPr lang="en-US" altLang="ko-KR" sz="1000"/>
                <a:t>, </a:t>
              </a:r>
              <a:r>
                <a:rPr lang="ko-KR" altLang="en-US" sz="1000"/>
                <a:t>속도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30160B-DE38-B52F-BD40-0466616A7723}"/>
                </a:ext>
              </a:extLst>
            </p:cNvPr>
            <p:cNvSpPr txBox="1"/>
            <p:nvPr/>
          </p:nvSpPr>
          <p:spPr>
            <a:xfrm>
              <a:off x="3360473" y="4014323"/>
              <a:ext cx="1560042" cy="246221"/>
            </a:xfrm>
            <a:prstGeom prst="rect">
              <a:avLst/>
            </a:prstGeom>
            <a:ln w="19050"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/>
                <a:t>위도</a:t>
              </a:r>
              <a:r>
                <a:rPr lang="en-US" altLang="ko-KR" sz="1000"/>
                <a:t>, </a:t>
              </a:r>
              <a:r>
                <a:rPr lang="ko-KR" altLang="en-US" sz="1000"/>
                <a:t>경도</a:t>
              </a:r>
              <a:r>
                <a:rPr lang="en-US" altLang="ko-KR" sz="1000"/>
                <a:t>,</a:t>
              </a:r>
              <a:r>
                <a:rPr lang="ko-KR" altLang="en-US" sz="1000"/>
                <a:t> 방위각</a:t>
              </a:r>
              <a:r>
                <a:rPr lang="en-US" altLang="ko-KR" sz="1000"/>
                <a:t>, </a:t>
              </a:r>
              <a:r>
                <a:rPr lang="ko-KR" altLang="en-US" sz="1000"/>
                <a:t>속도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83571C8-CA82-5F54-3AAE-149BDEFA1017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6204641" y="952163"/>
              <a:ext cx="0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20A2112-FEEB-1AE7-60B7-A79ABB20D6EF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6204640" y="1416726"/>
              <a:ext cx="1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ADFF62C-9A59-28A5-2004-E947093A45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204640" y="1881289"/>
              <a:ext cx="0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711F1F0-04C9-8511-CD81-D3D2FAFBA43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6204640" y="2657155"/>
              <a:ext cx="0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20069F5-81D8-19AA-2B3C-16D9D303542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6204640" y="3121718"/>
              <a:ext cx="0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733DD2D-1425-CB76-3409-964219D1819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204640" y="3586281"/>
              <a:ext cx="0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A99398F-55EF-A25C-A9EB-5C3DB6B832C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204640" y="4050844"/>
              <a:ext cx="0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04887BD-EC18-9D34-A7E8-BFCAFD7A51E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6204640" y="4515407"/>
              <a:ext cx="55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7C0D55-FF62-4889-C1CD-F20A67021059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6204640" y="4979970"/>
              <a:ext cx="55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26D7018-8589-00F2-AE39-E89B31CEDE20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6204640" y="5444533"/>
              <a:ext cx="1" cy="17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C6AFC9F2-FDAB-05C3-FA9E-4DBDB2D75528}"/>
                </a:ext>
              </a:extLst>
            </p:cNvPr>
            <p:cNvCxnSpPr>
              <a:cxnSpLocks/>
              <a:stCxn id="6" idx="1"/>
              <a:endCxn id="5" idx="1"/>
            </p:cNvCxnSpPr>
            <p:nvPr/>
          </p:nvCxnSpPr>
          <p:spPr>
            <a:xfrm rot="10800000" flipH="1">
              <a:off x="5408727" y="1737946"/>
              <a:ext cx="153850" cy="620214"/>
            </a:xfrm>
            <a:prstGeom prst="bentConnector3">
              <a:avLst>
                <a:gd name="adj1" fmla="val -14858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BE6C48D-22AA-1BB2-ED34-BFCC4B503C38}"/>
                </a:ext>
              </a:extLst>
            </p:cNvPr>
            <p:cNvCxnSpPr>
              <a:cxnSpLocks/>
              <a:stCxn id="8" idx="3"/>
              <a:endCxn id="5" idx="3"/>
            </p:cNvCxnSpPr>
            <p:nvPr/>
          </p:nvCxnSpPr>
          <p:spPr>
            <a:xfrm flipV="1">
              <a:off x="6846703" y="1737946"/>
              <a:ext cx="12700" cy="1704992"/>
            </a:xfrm>
            <a:prstGeom prst="bentConnector3">
              <a:avLst>
                <a:gd name="adj1" fmla="val 26554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F0DD7A3-2995-FE79-BF9F-7425DBE6FAA0}"/>
                </a:ext>
              </a:extLst>
            </p:cNvPr>
            <p:cNvCxnSpPr>
              <a:cxnSpLocks/>
              <a:stCxn id="16" idx="3"/>
              <a:endCxn id="4" idx="1"/>
            </p:cNvCxnSpPr>
            <p:nvPr/>
          </p:nvCxnSpPr>
          <p:spPr>
            <a:xfrm flipV="1">
              <a:off x="4930313" y="1273383"/>
              <a:ext cx="632265" cy="34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02F0FFC-9DB5-CFA5-47C5-3EFF39A37AB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912207" y="3204576"/>
              <a:ext cx="1284126" cy="6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4B1BA9F-BFDF-9519-8DD8-BD3F238AE5E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4910830" y="3675219"/>
              <a:ext cx="129381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E3C8B93-BFEA-DFAB-7DB7-4AF7D835A465}"/>
                </a:ext>
              </a:extLst>
            </p:cNvPr>
            <p:cNvCxnSpPr>
              <a:cxnSpLocks/>
              <a:stCxn id="19" idx="3"/>
              <a:endCxn id="14" idx="2"/>
            </p:cNvCxnSpPr>
            <p:nvPr/>
          </p:nvCxnSpPr>
          <p:spPr>
            <a:xfrm>
              <a:off x="4920515" y="4137434"/>
              <a:ext cx="12675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41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112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유원준</dc:creator>
  <cp:lastModifiedBy>유원준</cp:lastModifiedBy>
  <cp:revision>1</cp:revision>
  <dcterms:created xsi:type="dcterms:W3CDTF">2024-09-19T05:14:04Z</dcterms:created>
  <dcterms:modified xsi:type="dcterms:W3CDTF">2024-09-19T07:50:41Z</dcterms:modified>
</cp:coreProperties>
</file>