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CC988-AF6D-C035-F714-95796A304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C8EF17-88BA-7FE1-D115-69F9D755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37204F-5D56-5A65-E086-ADD2B4B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1ED7A9-BC62-7018-43F1-B785F360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A92E0C-9355-FD07-D751-D3B30B2F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52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1B1E3-983B-99FA-3D28-6095CAF6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C134FF-6E5A-D789-0B54-93CDF327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ABF029-F389-8E12-4951-DDF1629C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8DAC2-20F4-DFA1-B5DA-BE0CDB2B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DAC40B-029F-DEB7-EB2D-37EC63AC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7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257EC0-4820-DCF6-4A2B-06FC7442B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88E1BC-E6EA-9FB8-66F4-DB666BA2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04B6F-C4D2-02A8-137B-A161F4F1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6CC7F-419A-48E5-0EA8-BD5D6220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4A1FC4-6759-72EC-48C9-966EB321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9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ECB5E-03FC-2E3C-F01C-9011E7C1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4E1A3-7295-B0BE-82F3-EF91F2D2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F56554-5A21-DE1B-34F5-B9B926E5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586904-AE28-BA29-AC8F-112C6D48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16DC68-22F3-6414-7F67-6165B01E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14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7C6E-EF2B-2771-3BDC-D9C000EE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B8C831-E077-61E7-018A-20680064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B635D0-B0CC-7017-188D-8358DB73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530A6D-DA5F-8698-05AC-E2160147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30DC8E-1780-9D78-BA14-35D854BA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4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7F40A-B60C-CC03-5D75-55254575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16A07-4144-E663-FED7-D47AF0CD1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2F2A65-C1A0-8CE6-6FA0-D39BFB2F5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45D7DA-F759-78C1-92FB-05F80C4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CC137D-80C4-47FB-E738-856D374E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F9BDF4-641F-889B-345E-A79DCB65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6BA20-19B8-5E57-0827-93897D8D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D9094D-6727-9696-E37D-2CF9CE27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8454C2-CD7F-DA1A-7ABF-69DC3B51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4BBE00-D165-CA95-36CC-033A358F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872F7E-440F-0530-F3AE-6EAE25F77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6A0D2A-717F-266B-C127-F5B753FF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086C7D-D727-E397-E1D6-004BC4B6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62A0D8-B0CE-77ED-0EE8-1ABE9183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97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2B165-3954-407A-84CD-4C377E05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EC9679-D093-3027-2E45-5568F695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D6A9F5-985D-C8CB-963C-EA17B83F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911C52-6A2D-209D-B98C-C9221F26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6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C829C6-8BE7-9449-6780-1DBB8FD8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C880BE-3B10-26FD-EE30-F85C59CD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661315-F5E7-5F70-C0E4-6EADEA9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50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AEF92-0305-5B4C-9AD6-EF49C874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1CC51-B088-68BE-E8D0-D3809891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5E4E72-3872-FB7D-2146-231F3D9B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6ADF6A-574C-3053-9605-F9A65EA5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DA3B7B-777D-FA53-3C52-722A1AED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2E2A00-6DEF-3B14-65E0-7AB2A2C0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05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35363-753B-6C87-A6C1-73B3CC2E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392B44-C5CD-2048-42C2-D3A1B3BEF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A16449-AF9E-1C41-A1F2-6F3821CC1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55C109-BA9B-97CB-AFC4-1C476792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477044-C8CD-0BD0-28C5-2DA780B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A5A888-9933-D18B-FCB3-2C4F96B4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2DED53-3A02-55A1-850B-A55FC782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6D7D55-5D42-8EE5-C2DF-B29A404B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DBA59-03D8-CB2F-623E-3B5B3CEE6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E14F7-CFF6-4246-BC4F-CCC57D74E09F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496B61-5045-7FE0-E564-B05AF4C21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554BE-E011-2FC7-B342-3FC4BB28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A33E6-B408-4AAD-838D-3A76D189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3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95FED-020E-CC65-7B19-1506EB17F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3" y="2104104"/>
            <a:ext cx="9144000" cy="1199382"/>
          </a:xfrm>
        </p:spPr>
        <p:txBody>
          <a:bodyPr/>
          <a:lstStyle/>
          <a:p>
            <a:r>
              <a:rPr lang="en-US" altLang="zh-TW" dirty="0"/>
              <a:t>HW1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62A55B-EA74-1714-0FAD-7062B69BE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9931"/>
            <a:ext cx="9144000" cy="488181"/>
          </a:xfrm>
        </p:spPr>
        <p:txBody>
          <a:bodyPr/>
          <a:lstStyle/>
          <a:p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A76A3D-3385-2C19-B718-0A1CE32BC6EA}"/>
              </a:ext>
            </a:extLst>
          </p:cNvPr>
          <p:cNvSpPr txBox="1"/>
          <p:nvPr/>
        </p:nvSpPr>
        <p:spPr>
          <a:xfrm>
            <a:off x="452284" y="294968"/>
            <a:ext cx="214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嵌入式影像處理</a:t>
            </a:r>
            <a:r>
              <a:rPr lang="en-US" altLang="zh-TW" dirty="0"/>
              <a:t>10/24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463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315EC-7F90-0471-2F94-4A27C99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B49BCA-9E27-48B6-2C06-BD0EF306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  <a:endParaRPr lang="en-US" altLang="zh-TW" dirty="0"/>
          </a:p>
          <a:p>
            <a:r>
              <a:rPr lang="zh-TW" altLang="en-US" dirty="0"/>
              <a:t>程式內容</a:t>
            </a:r>
            <a:endParaRPr lang="en-US" altLang="zh-TW" dirty="0"/>
          </a:p>
          <a:p>
            <a:r>
              <a:rPr lang="zh-TW" altLang="en-US" dirty="0"/>
              <a:t>結果</a:t>
            </a:r>
          </a:p>
        </p:txBody>
      </p:sp>
      <p:pic>
        <p:nvPicPr>
          <p:cNvPr id="5" name="圖片 4" descr="一張含有 戶外, 道路, 草, 天空 的圖片&#10;&#10;自動產生的描述">
            <a:extLst>
              <a:ext uri="{FF2B5EF4-FFF2-40B4-BE49-F238E27FC236}">
                <a16:creationId xmlns:a16="http://schemas.microsoft.com/office/drawing/2014/main" id="{5AE4BA89-EB05-93BB-4C3A-17B00C2CE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12" y="963561"/>
            <a:ext cx="7042918" cy="46998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9284AC2-968B-EF46-C845-5309BA21A7E2}"/>
              </a:ext>
            </a:extLst>
          </p:cNvPr>
          <p:cNvSpPr txBox="1"/>
          <p:nvPr/>
        </p:nvSpPr>
        <p:spPr>
          <a:xfrm>
            <a:off x="10400071" y="5613652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原圖片</a:t>
            </a:r>
          </a:p>
        </p:txBody>
      </p:sp>
    </p:spTree>
    <p:extLst>
      <p:ext uri="{BB962C8B-B14F-4D97-AF65-F5344CB8AC3E}">
        <p14:creationId xmlns:p14="http://schemas.microsoft.com/office/powerpoint/2010/main" val="252946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388AF-A9CA-A927-6C94-CD7880AB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" y="147483"/>
            <a:ext cx="2190136" cy="776750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5D97C909-15EB-8452-2FED-C30A879D11BE}"/>
              </a:ext>
            </a:extLst>
          </p:cNvPr>
          <p:cNvSpPr/>
          <p:nvPr/>
        </p:nvSpPr>
        <p:spPr>
          <a:xfrm>
            <a:off x="3008667" y="902109"/>
            <a:ext cx="2094271" cy="6931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馬路偵測</a:t>
            </a: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8F56360-A9E8-29FB-9A3B-FAF79B2937BF}"/>
              </a:ext>
            </a:extLst>
          </p:cNvPr>
          <p:cNvSpPr/>
          <p:nvPr/>
        </p:nvSpPr>
        <p:spPr>
          <a:xfrm>
            <a:off x="3318382" y="2447617"/>
            <a:ext cx="1474839" cy="6931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讀取圖片</a:t>
            </a:r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4BB1C35D-F164-B6B6-6A4C-F8DF4DEEAA61}"/>
              </a:ext>
            </a:extLst>
          </p:cNvPr>
          <p:cNvSpPr/>
          <p:nvPr/>
        </p:nvSpPr>
        <p:spPr>
          <a:xfrm>
            <a:off x="3318382" y="4017093"/>
            <a:ext cx="1474839" cy="6931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轉成</a:t>
            </a:r>
            <a:r>
              <a:rPr lang="en-US" altLang="zh-TW" dirty="0"/>
              <a:t>HSV</a:t>
            </a:r>
            <a:endParaRPr lang="zh-TW" altLang="en-US" dirty="0"/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91C37DDE-4B55-8CBA-B175-B170A0431D48}"/>
              </a:ext>
            </a:extLst>
          </p:cNvPr>
          <p:cNvSpPr/>
          <p:nvPr/>
        </p:nvSpPr>
        <p:spPr>
          <a:xfrm>
            <a:off x="3318380" y="5586569"/>
            <a:ext cx="1474839" cy="6931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設定顏色</a:t>
            </a:r>
            <a:endParaRPr lang="en-US" altLang="zh-TW" dirty="0"/>
          </a:p>
          <a:p>
            <a:pPr algn="ctr"/>
            <a:r>
              <a:rPr lang="zh-TW" altLang="en-US" dirty="0"/>
              <a:t>範圍</a:t>
            </a:r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17A6EFE2-B367-250B-1012-35CBACA55CA3}"/>
              </a:ext>
            </a:extLst>
          </p:cNvPr>
          <p:cNvSpPr/>
          <p:nvPr/>
        </p:nvSpPr>
        <p:spPr>
          <a:xfrm>
            <a:off x="7236544" y="909483"/>
            <a:ext cx="1474839" cy="6931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創建遮罩</a:t>
            </a:r>
            <a:r>
              <a:rPr lang="en-US" altLang="zh-TW" dirty="0"/>
              <a:t>(255)</a:t>
            </a:r>
            <a:endParaRPr lang="zh-TW" altLang="en-US" dirty="0"/>
          </a:p>
        </p:txBody>
      </p:sp>
      <p:sp>
        <p:nvSpPr>
          <p:cNvPr id="14" name="流程圖: 程序 13">
            <a:extLst>
              <a:ext uri="{FF2B5EF4-FFF2-40B4-BE49-F238E27FC236}">
                <a16:creationId xmlns:a16="http://schemas.microsoft.com/office/drawing/2014/main" id="{7FF3C81A-C9DC-105C-5EBA-496E7CD6172D}"/>
              </a:ext>
            </a:extLst>
          </p:cNvPr>
          <p:cNvSpPr/>
          <p:nvPr/>
        </p:nvSpPr>
        <p:spPr>
          <a:xfrm>
            <a:off x="7236544" y="2488329"/>
            <a:ext cx="1474839" cy="6931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塗上半透明</a:t>
            </a:r>
            <a:endParaRPr lang="en-US" altLang="zh-TW" dirty="0"/>
          </a:p>
          <a:p>
            <a:pPr algn="ctr"/>
            <a:r>
              <a:rPr lang="en-US" altLang="zh-TW" dirty="0"/>
              <a:t>Alpha=0.5</a:t>
            </a:r>
            <a:endParaRPr lang="zh-TW" altLang="en-US" dirty="0"/>
          </a:p>
        </p:txBody>
      </p: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C3877B06-B4F5-6D27-4E3A-7217EA35E26C}"/>
              </a:ext>
            </a:extLst>
          </p:cNvPr>
          <p:cNvSpPr/>
          <p:nvPr/>
        </p:nvSpPr>
        <p:spPr>
          <a:xfrm>
            <a:off x="7236550" y="4007723"/>
            <a:ext cx="1474839" cy="6931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設定遮蓋處顏色</a:t>
            </a:r>
          </a:p>
        </p:txBody>
      </p:sp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25947944-C425-8982-9A9D-ABA7D40D74D9}"/>
              </a:ext>
            </a:extLst>
          </p:cNvPr>
          <p:cNvSpPr/>
          <p:nvPr/>
        </p:nvSpPr>
        <p:spPr>
          <a:xfrm>
            <a:off x="7236544" y="5555843"/>
            <a:ext cx="1474839" cy="6931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顯示結果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4EC53727-ED69-BF6B-B227-603AA6DA6398}"/>
              </a:ext>
            </a:extLst>
          </p:cNvPr>
          <p:cNvSpPr/>
          <p:nvPr/>
        </p:nvSpPr>
        <p:spPr>
          <a:xfrm>
            <a:off x="3864077" y="1602657"/>
            <a:ext cx="383452" cy="837586"/>
          </a:xfrm>
          <a:prstGeom prst="downArrow">
            <a:avLst>
              <a:gd name="adj1" fmla="val 50000"/>
              <a:gd name="adj2" fmla="val 3990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7F3A51F6-F2CE-3209-0D76-0F8B47DC6F45}"/>
              </a:ext>
            </a:extLst>
          </p:cNvPr>
          <p:cNvSpPr/>
          <p:nvPr/>
        </p:nvSpPr>
        <p:spPr>
          <a:xfrm>
            <a:off x="3868988" y="3160149"/>
            <a:ext cx="383452" cy="837586"/>
          </a:xfrm>
          <a:prstGeom prst="downArrow">
            <a:avLst>
              <a:gd name="adj1" fmla="val 50000"/>
              <a:gd name="adj2" fmla="val 3990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E103050C-5E48-2F4D-D62A-00D04FAC3B02}"/>
              </a:ext>
            </a:extLst>
          </p:cNvPr>
          <p:cNvSpPr/>
          <p:nvPr/>
        </p:nvSpPr>
        <p:spPr>
          <a:xfrm>
            <a:off x="3864074" y="4722249"/>
            <a:ext cx="383452" cy="837586"/>
          </a:xfrm>
          <a:prstGeom prst="downArrow">
            <a:avLst>
              <a:gd name="adj1" fmla="val 50000"/>
              <a:gd name="adj2" fmla="val 3990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L 圖案 21">
            <a:extLst>
              <a:ext uri="{FF2B5EF4-FFF2-40B4-BE49-F238E27FC236}">
                <a16:creationId xmlns:a16="http://schemas.microsoft.com/office/drawing/2014/main" id="{47F60FE0-9D27-26BF-A23C-7D5A2E41CE6A}"/>
              </a:ext>
            </a:extLst>
          </p:cNvPr>
          <p:cNvSpPr/>
          <p:nvPr/>
        </p:nvSpPr>
        <p:spPr>
          <a:xfrm rot="16200000">
            <a:off x="3160764" y="2925404"/>
            <a:ext cx="4769261" cy="1474839"/>
          </a:xfrm>
          <a:prstGeom prst="corner">
            <a:avLst>
              <a:gd name="adj1" fmla="val 20000"/>
              <a:gd name="adj2" fmla="val 167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A1189AC0-19AB-299F-BA51-199F77E3F124}"/>
              </a:ext>
            </a:extLst>
          </p:cNvPr>
          <p:cNvSpPr/>
          <p:nvPr/>
        </p:nvSpPr>
        <p:spPr>
          <a:xfrm>
            <a:off x="5978019" y="973393"/>
            <a:ext cx="1258529" cy="55060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8EFEFFDF-2029-8539-B79B-1077B7A98427}"/>
              </a:ext>
            </a:extLst>
          </p:cNvPr>
          <p:cNvSpPr/>
          <p:nvPr/>
        </p:nvSpPr>
        <p:spPr>
          <a:xfrm>
            <a:off x="7782241" y="1602657"/>
            <a:ext cx="383452" cy="837586"/>
          </a:xfrm>
          <a:prstGeom prst="downArrow">
            <a:avLst>
              <a:gd name="adj1" fmla="val 50000"/>
              <a:gd name="adj2" fmla="val 3990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F395B8F-D666-0290-E99C-C24CBD4D71CC}"/>
              </a:ext>
            </a:extLst>
          </p:cNvPr>
          <p:cNvSpPr/>
          <p:nvPr/>
        </p:nvSpPr>
        <p:spPr>
          <a:xfrm>
            <a:off x="7787160" y="3181503"/>
            <a:ext cx="383452" cy="837586"/>
          </a:xfrm>
          <a:prstGeom prst="downArrow">
            <a:avLst>
              <a:gd name="adj1" fmla="val 50000"/>
              <a:gd name="adj2" fmla="val 3990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A1103626-53CE-F1FB-9635-2D2F6F63175C}"/>
              </a:ext>
            </a:extLst>
          </p:cNvPr>
          <p:cNvSpPr/>
          <p:nvPr/>
        </p:nvSpPr>
        <p:spPr>
          <a:xfrm>
            <a:off x="7782241" y="4718257"/>
            <a:ext cx="383452" cy="837586"/>
          </a:xfrm>
          <a:prstGeom prst="downArrow">
            <a:avLst>
              <a:gd name="adj1" fmla="val 50000"/>
              <a:gd name="adj2" fmla="val 3990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7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F1E94BE-222F-96E7-6932-6C02EBE96BEC}"/>
              </a:ext>
            </a:extLst>
          </p:cNvPr>
          <p:cNvSpPr txBox="1"/>
          <p:nvPr/>
        </p:nvSpPr>
        <p:spPr>
          <a:xfrm>
            <a:off x="442452" y="235974"/>
            <a:ext cx="144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程式內容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D8DDAB-A287-A00F-CF54-800AE4C6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01" y="88815"/>
            <a:ext cx="5313042" cy="66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2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6E2D2D3-8B32-2EF7-85CC-E8DA1E58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118600"/>
            <a:ext cx="11850754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2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HW1</vt:lpstr>
      <vt:lpstr>目錄</vt:lpstr>
      <vt:lpstr>流程圖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家豪 胡</dc:creator>
  <cp:lastModifiedBy>家豪 胡</cp:lastModifiedBy>
  <cp:revision>2</cp:revision>
  <dcterms:created xsi:type="dcterms:W3CDTF">2024-10-23T19:16:19Z</dcterms:created>
  <dcterms:modified xsi:type="dcterms:W3CDTF">2024-10-24T06:13:50Z</dcterms:modified>
</cp:coreProperties>
</file>