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4" r:id="rId7"/>
    <p:sldId id="288" r:id="rId8"/>
    <p:sldId id="266" r:id="rId9"/>
    <p:sldId id="268" r:id="rId10"/>
    <p:sldId id="289" r:id="rId11"/>
    <p:sldId id="279" r:id="rId12"/>
    <p:sldId id="269" r:id="rId13"/>
    <p:sldId id="294" r:id="rId14"/>
    <p:sldId id="295" r:id="rId15"/>
    <p:sldId id="296" r:id="rId16"/>
    <p:sldId id="290" r:id="rId17"/>
    <p:sldId id="270" r:id="rId18"/>
    <p:sldId id="292" r:id="rId19"/>
    <p:sldId id="277" r:id="rId20"/>
    <p:sldId id="28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1" autoAdjust="0"/>
    <p:restoredTop sz="94249" autoAdjust="0"/>
  </p:normalViewPr>
  <p:slideViewPr>
    <p:cSldViewPr snapToGrid="0">
      <p:cViewPr varScale="1">
        <p:scale>
          <a:sx n="80" d="100"/>
          <a:sy n="80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2021/4/18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i </a:t>
            </a:r>
            <a:r>
              <a:rPr lang="zh-CN" altLang="en-US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打 卡</a:t>
            </a:r>
            <a:endParaRPr lang="en-US" altLang="zh-CN" sz="600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3" name="图形 12" descr="讲师">
            <a:extLst>
              <a:ext uri="{FF2B5EF4-FFF2-40B4-BE49-F238E27FC236}">
                <a16:creationId xmlns:a16="http://schemas.microsoft.com/office/drawing/2014/main" id="{F26CBB10-C103-44A7-BA09-70E83DA443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CD2F2E-C54E-455B-93AA-84E5F1BD0DCA}"/>
              </a:ext>
            </a:extLst>
          </p:cNvPr>
          <p:cNvSpPr/>
          <p:nvPr/>
        </p:nvSpPr>
        <p:spPr>
          <a:xfrm>
            <a:off x="4074802" y="5122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25C1EF-1ED3-4F01-BB12-A6193999568D}"/>
              </a:ext>
            </a:extLst>
          </p:cNvPr>
          <p:cNvSpPr/>
          <p:nvPr/>
        </p:nvSpPr>
        <p:spPr>
          <a:xfrm>
            <a:off x="7096867" y="508808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 随机</a:t>
            </a: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790A44B7-A58D-4CB2-9CFF-C5072CB8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3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A1280B0-2049-4CDE-99B0-7A966143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F88DEAE-C5FD-4397-9763-9F027B3B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C56788-E9BC-401E-9B6F-83CD504C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D90F086-3077-4054-8BBC-21093B1D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91043C-CAF6-4FCA-AF1A-79BAD35A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FIVE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19634" y="4098923"/>
            <a:ext cx="438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17592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EAFB493C-8553-42A8-BCD5-E23451D9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F2DB5-B030-4141-8F8C-5AF6C97B5AF5}"/>
              </a:ext>
            </a:extLst>
          </p:cNvPr>
          <p:cNvSpPr/>
          <p:nvPr/>
        </p:nvSpPr>
        <p:spPr>
          <a:xfrm>
            <a:off x="2444474" y="11897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TANKYOU</a:t>
            </a:r>
          </a:p>
        </p:txBody>
      </p:sp>
      <p:pic>
        <p:nvPicPr>
          <p:cNvPr id="11" name="图形 10" descr="讲师">
            <a:extLst>
              <a:ext uri="{FF2B5EF4-FFF2-40B4-BE49-F238E27FC236}">
                <a16:creationId xmlns:a16="http://schemas.microsoft.com/office/drawing/2014/main" id="{0D3461E6-E798-4F16-A783-01A4D876BC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2" name="图形 11" descr="教师">
            <a:extLst>
              <a:ext uri="{FF2B5EF4-FFF2-40B4-BE49-F238E27FC236}">
                <a16:creationId xmlns:a16="http://schemas.microsoft.com/office/drawing/2014/main" id="{D031F74A-45B8-456E-98B4-8BA2F977F3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B80A3E-BDFE-4485-8B20-2E469B8A5DB6}"/>
              </a:ext>
            </a:extLst>
          </p:cNvPr>
          <p:cNvSpPr/>
          <p:nvPr/>
        </p:nvSpPr>
        <p:spPr>
          <a:xfrm>
            <a:off x="4074802" y="512279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部门：组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247600-60E0-46A8-8D27-D0405E39D287}"/>
              </a:ext>
            </a:extLst>
          </p:cNvPr>
          <p:cNvSpPr/>
          <p:nvPr/>
        </p:nvSpPr>
        <p:spPr>
          <a:xfrm>
            <a:off x="7096867" y="50880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演讲人：随机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1991FA-2EFF-4275-AC55-9825443D3DDA}"/>
              </a:ext>
            </a:extLst>
          </p:cNvPr>
          <p:cNvSpPr txBox="1"/>
          <p:nvPr/>
        </p:nvSpPr>
        <p:spPr>
          <a:xfrm>
            <a:off x="3599162" y="3452011"/>
            <a:ext cx="499367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FF3163-6411-4E72-80BE-6DA15799316C}"/>
              </a:ext>
            </a:extLst>
          </p:cNvPr>
          <p:cNvSpPr txBox="1"/>
          <p:nvPr/>
        </p:nvSpPr>
        <p:spPr>
          <a:xfrm>
            <a:off x="4986795" y="970172"/>
            <a:ext cx="538965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为什么做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我们的一些思考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504990" y="2912713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打算怎么做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对结果的预测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1E2B21-F567-43EA-BD19-BF8C0D75164C}"/>
              </a:ext>
            </a:extLst>
          </p:cNvPr>
          <p:cNvSpPr txBox="1"/>
          <p:nvPr/>
        </p:nvSpPr>
        <p:spPr>
          <a:xfrm>
            <a:off x="4986795" y="4833866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结尾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19635" y="4098922"/>
            <a:ext cx="4184286" cy="1783717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行业背景及市场分析</a:t>
            </a:r>
          </a:p>
        </p:txBody>
      </p:sp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02904-69A8-44BE-98D2-ECEEC17A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1D5C27-EF3B-47EB-8D52-5B969A9C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41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B46856-4475-47FF-AF79-669CE97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B51F44-A755-42AC-B92B-6FC554FC427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65</Words>
  <Application>Microsoft Office PowerPoint</Application>
  <PresentationFormat>宽屏</PresentationFormat>
  <Paragraphs>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方正正黑简体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林 朝玮</cp:lastModifiedBy>
  <cp:revision>87</cp:revision>
  <dcterms:created xsi:type="dcterms:W3CDTF">2018-05-22T14:19:35Z</dcterms:created>
  <dcterms:modified xsi:type="dcterms:W3CDTF">2021-04-18T08:20:04Z</dcterms:modified>
</cp:coreProperties>
</file>