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2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7" r:id="rId5"/>
    <p:sldId id="258" r:id="rId6"/>
    <p:sldId id="259" r:id="rId7"/>
    <p:sldId id="264" r:id="rId8"/>
    <p:sldId id="288" r:id="rId9"/>
    <p:sldId id="266" r:id="rId10"/>
    <p:sldId id="268" r:id="rId11"/>
    <p:sldId id="289" r:id="rId12"/>
    <p:sldId id="279" r:id="rId13"/>
    <p:sldId id="269" r:id="rId14"/>
    <p:sldId id="294" r:id="rId15"/>
    <p:sldId id="295" r:id="rId16"/>
    <p:sldId id="296" r:id="rId17"/>
    <p:sldId id="290" r:id="rId18"/>
    <p:sldId id="270" r:id="rId19"/>
    <p:sldId id="292" r:id="rId20"/>
    <p:sldId id="277" r:id="rId21"/>
    <p:sldId id="28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EAEAEA"/>
    <a:srgbClr val="2D353E"/>
    <a:srgbClr val="2D333D"/>
    <a:srgbClr val="242D36"/>
    <a:srgbClr val="2029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41" autoAdjust="0"/>
    <p:restoredTop sz="94249" autoAdjust="0"/>
  </p:normalViewPr>
  <p:slideViewPr>
    <p:cSldViewPr snapToGrid="0">
      <p:cViewPr varScale="1">
        <p:scale>
          <a:sx n="80" d="100"/>
          <a:sy n="80" d="100"/>
        </p:scale>
        <p:origin x="686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 flipV="1">
            <a:off x="8437718" y="4633844"/>
            <a:ext cx="1991994" cy="253937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V="1">
            <a:off x="10624788" y="3240501"/>
            <a:ext cx="1991994" cy="253937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 flipV="1">
            <a:off x="-418533" y="1055324"/>
            <a:ext cx="1991994" cy="253937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V="1">
            <a:off x="1582597" y="0"/>
            <a:ext cx="1991994" cy="253937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V="1">
            <a:off x="10429712" y="4861497"/>
            <a:ext cx="1991994" cy="253937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V="1">
            <a:off x="0" y="-1079575"/>
            <a:ext cx="1991994" cy="253937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B598-0A54-44D8-A998-C82D12D838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F8BB-3426-49E0-9D36-69DE378B8E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B598-0A54-44D8-A998-C82D12D838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F8BB-3426-49E0-9D36-69DE378B8E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B598-0A54-44D8-A998-C82D12D838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F8BB-3426-49E0-9D36-69DE378B8E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341811" y="783771"/>
            <a:ext cx="11508377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/>
          <p:cNvSpPr/>
          <p:nvPr userDrawn="1"/>
        </p:nvSpPr>
        <p:spPr>
          <a:xfrm>
            <a:off x="496389" y="235131"/>
            <a:ext cx="457200" cy="45720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  <a:effectLst>
            <a:outerShdw blurRad="190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/>
          <p:cNvSpPr/>
          <p:nvPr userDrawn="1"/>
        </p:nvSpPr>
        <p:spPr>
          <a:xfrm>
            <a:off x="727167" y="413657"/>
            <a:ext cx="304800" cy="304800"/>
          </a:xfrm>
          <a:prstGeom prst="roundRect">
            <a:avLst/>
          </a:prstGeom>
          <a:solidFill>
            <a:srgbClr val="0070C0"/>
          </a:solidFill>
          <a:ln w="38100">
            <a:solidFill>
              <a:srgbClr val="0070C0"/>
            </a:solidFill>
          </a:ln>
          <a:effectLst>
            <a:outerShdw blurRad="190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1184367" y="293914"/>
            <a:ext cx="4737462" cy="457200"/>
          </a:xfrm>
        </p:spPr>
        <p:txBody>
          <a:bodyPr>
            <a:noAutofit/>
          </a:bodyPr>
          <a:lstStyle>
            <a:lvl1pPr>
              <a:defRPr sz="2800" b="0"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B598-0A54-44D8-A998-C82D12D838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F8BB-3426-49E0-9D36-69DE378B8E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B598-0A54-44D8-A998-C82D12D838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F8BB-3426-49E0-9D36-69DE378B8EB3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283262" y="6858000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模板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http://www.1ppt.com/moban/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 </a:t>
            </a:r>
            <a:endParaRPr lang="en-US" altLang="zh-CN" sz="100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B598-0A54-44D8-A998-C82D12D838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F8BB-3426-49E0-9D36-69DE378B8E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B598-0A54-44D8-A998-C82D12D838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F8BB-3426-49E0-9D36-69DE378B8E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B598-0A54-44D8-A998-C82D12D838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F8BB-3426-49E0-9D36-69DE378B8E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B598-0A54-44D8-A998-C82D12D838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F8BB-3426-49E0-9D36-69DE378B8E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7B598-0A54-44D8-A998-C82D12D838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DF8BB-3426-49E0-9D36-69DE378B8EB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/>
          <p:cNvSpPr/>
          <p:nvPr/>
        </p:nvSpPr>
        <p:spPr>
          <a:xfrm>
            <a:off x="2325160" y="1418351"/>
            <a:ext cx="7541680" cy="2119091"/>
          </a:xfrm>
          <a:prstGeom prst="roundRect">
            <a:avLst/>
          </a:prstGeom>
          <a:noFill/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spc="3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ea typeface="方正正黑简体" panose="02000000000000000000" pitchFamily="2" charset="-122"/>
                <a:cs typeface="+mn-ea"/>
                <a:sym typeface="+mn-lt"/>
              </a:rPr>
              <a:t>i </a:t>
            </a:r>
            <a:r>
              <a:rPr lang="zh-CN" altLang="en-US" sz="6000" spc="3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ea typeface="方正正黑简体" panose="02000000000000000000" pitchFamily="2" charset="-122"/>
                <a:cs typeface="+mn-ea"/>
                <a:sym typeface="+mn-lt"/>
              </a:rPr>
              <a:t>打 卡</a:t>
            </a:r>
            <a:endParaRPr lang="en-US" altLang="zh-CN" sz="6000" spc="3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pic>
        <p:nvPicPr>
          <p:cNvPr id="13" name="图形 12" descr="讲师"/>
          <p:cNvPicPr>
            <a:picLocks noChangeAspect="1"/>
          </p:cNvPicPr>
          <p:nvPr/>
        </p:nvPicPr>
        <p:blipFill>
          <a:blip r:embed="rId1" cstate="screen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636984" y="4992540"/>
            <a:ext cx="560419" cy="560419"/>
          </a:xfrm>
          <a:prstGeom prst="rect">
            <a:avLst/>
          </a:prstGeom>
        </p:spPr>
      </p:pic>
      <p:pic>
        <p:nvPicPr>
          <p:cNvPr id="15" name="图形 14" descr="教师"/>
          <p:cNvPicPr>
            <a:picLocks noChangeAspect="1"/>
          </p:cNvPicPr>
          <p:nvPr/>
        </p:nvPicPr>
        <p:blipFill>
          <a:blip r:embed="rId3" cstate="screen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50583" y="5027255"/>
            <a:ext cx="560419" cy="560419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4074802" y="5122798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小组：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21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096867" y="5088083"/>
            <a:ext cx="1633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演讲人： 随机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blipFill dpi="0" rotWithShape="1">
            <a:blip r:embed="rId1" cstate="screen"/>
            <a:srcRect/>
            <a:stretch>
              <a:fillRect/>
            </a:stretch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89898" y="4098923"/>
            <a:ext cx="1885415" cy="1885415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PART </a:t>
            </a:r>
            <a:endParaRPr lang="en-US" altLang="zh-CN" sz="32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FOUR</a:t>
            </a:r>
            <a:endParaRPr lang="zh-CN" alt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28525" y="4098922"/>
            <a:ext cx="4184286" cy="1753235"/>
          </a:xfrm>
          <a:prstGeom prst="rect">
            <a:avLst/>
          </a:prstGeom>
          <a:noFill/>
          <a:effectLst>
            <a:outerShdw blurRad="1778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0070C0"/>
                </a:solidFill>
                <a:cs typeface="+mn-ea"/>
                <a:sym typeface="+mn-lt"/>
              </a:rPr>
              <a:t>对结果的预测</a:t>
            </a:r>
            <a:endParaRPr lang="zh-CN" altLang="en-US" sz="5400" b="1" dirty="0">
              <a:solidFill>
                <a:srgbClr val="0070C0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blipFill dpi="0" rotWithShape="1">
            <a:blip r:embed="rId1" cstate="screen"/>
            <a:srcRect/>
            <a:stretch>
              <a:fillRect/>
            </a:stretch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89898" y="4098923"/>
            <a:ext cx="1885415" cy="1885415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PART</a:t>
            </a:r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endParaRPr lang="en-US" altLang="zh-CN" sz="32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FIVE</a:t>
            </a:r>
            <a:endParaRPr lang="zh-CN" altLang="en-US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19634" y="4098923"/>
            <a:ext cx="4384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0070C0"/>
                </a:solidFill>
                <a:cs typeface="+mn-ea"/>
                <a:sym typeface="+mn-lt"/>
              </a:rPr>
              <a:t>团队介绍</a:t>
            </a:r>
            <a:endParaRPr lang="zh-CN" altLang="en-US" sz="5400" b="1" dirty="0">
              <a:solidFill>
                <a:srgbClr val="0070C0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圆角 9"/>
          <p:cNvSpPr/>
          <p:nvPr/>
        </p:nvSpPr>
        <p:spPr>
          <a:xfrm>
            <a:off x="2444474" y="1189745"/>
            <a:ext cx="7541680" cy="2119091"/>
          </a:xfrm>
          <a:prstGeom prst="roundRect">
            <a:avLst/>
          </a:prstGeom>
          <a:noFill/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600" dirty="0">
                <a:solidFill>
                  <a:srgbClr val="0070C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gency FB" panose="020B0503020202020204" pitchFamily="34" charset="0"/>
                <a:cs typeface="+mn-ea"/>
                <a:sym typeface="+mn-lt"/>
              </a:rPr>
              <a:t>TANKYOU</a:t>
            </a:r>
            <a:endParaRPr lang="en-US" altLang="zh-CN" sz="16600" dirty="0">
              <a:solidFill>
                <a:srgbClr val="0070C0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Agency FB" panose="020B0503020202020204" pitchFamily="34" charset="0"/>
              <a:cs typeface="+mn-ea"/>
              <a:sym typeface="+mn-lt"/>
            </a:endParaRPr>
          </a:p>
        </p:txBody>
      </p:sp>
      <p:pic>
        <p:nvPicPr>
          <p:cNvPr id="11" name="图形 10" descr="讲师"/>
          <p:cNvPicPr>
            <a:picLocks noChangeAspect="1"/>
          </p:cNvPicPr>
          <p:nvPr/>
        </p:nvPicPr>
        <p:blipFill>
          <a:blip r:embed="rId1" cstate="screen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636984" y="4992540"/>
            <a:ext cx="560419" cy="560419"/>
          </a:xfrm>
          <a:prstGeom prst="rect">
            <a:avLst/>
          </a:prstGeom>
        </p:spPr>
      </p:pic>
      <p:pic>
        <p:nvPicPr>
          <p:cNvPr id="12" name="图形 11" descr="教师"/>
          <p:cNvPicPr>
            <a:picLocks noChangeAspect="1"/>
          </p:cNvPicPr>
          <p:nvPr/>
        </p:nvPicPr>
        <p:blipFill>
          <a:blip r:embed="rId3" cstate="screen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50583" y="5027255"/>
            <a:ext cx="560419" cy="560419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4074802" y="5122798"/>
            <a:ext cx="1364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部门：组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21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096867" y="508808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演讲人：随机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599162" y="3452011"/>
            <a:ext cx="4993676" cy="1200329"/>
          </a:xfrm>
          <a:prstGeom prst="rect">
            <a:avLst/>
          </a:prstGeom>
          <a:noFill/>
          <a:effectLst>
            <a:outerShdw blurRad="63500" dist="254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zh-CN" altLang="en-US" sz="7200" spc="3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谢谢观看！</a:t>
            </a:r>
            <a:endParaRPr lang="zh-CN" altLang="en-US" sz="7200" spc="3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7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4986795" y="970172"/>
            <a:ext cx="5389657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1.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为什么做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318168" y="1893435"/>
            <a:ext cx="4384675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2.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我们的一些思考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504990" y="2912713"/>
            <a:ext cx="4384675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3.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打算怎么做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318168" y="3943484"/>
            <a:ext cx="4384675" cy="588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4.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对结果的预测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986795" y="4833866"/>
            <a:ext cx="4384675" cy="588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5.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结尾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440125" y="2146064"/>
            <a:ext cx="2254803" cy="2254803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  <a:cs typeface="+mn-ea"/>
                <a:sym typeface="+mn-lt"/>
              </a:rPr>
              <a:t>目录</a:t>
            </a:r>
            <a:endParaRPr lang="en-US" altLang="zh-CN" sz="40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en-US" altLang="zh-CN" sz="2000" b="1" dirty="0">
                <a:solidFill>
                  <a:schemeClr val="bg1"/>
                </a:solidFill>
                <a:cs typeface="+mn-ea"/>
                <a:sym typeface="+mn-lt"/>
              </a:rPr>
              <a:t>contents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" name="新月形 20"/>
          <p:cNvSpPr/>
          <p:nvPr/>
        </p:nvSpPr>
        <p:spPr>
          <a:xfrm rot="10800000">
            <a:off x="2731993" y="1018784"/>
            <a:ext cx="2167879" cy="4335757"/>
          </a:xfrm>
          <a:prstGeom prst="moon">
            <a:avLst>
              <a:gd name="adj" fmla="val 2111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3612087" y="1203510"/>
            <a:ext cx="407690" cy="407690"/>
          </a:xfrm>
          <a:prstGeom prst="ellipse">
            <a:avLst/>
          </a:prstGeom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5400" b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4414800" y="2026459"/>
            <a:ext cx="407690" cy="407690"/>
          </a:xfrm>
          <a:prstGeom prst="ellipse">
            <a:avLst/>
          </a:prstGeom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5400" b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4608201" y="3044613"/>
            <a:ext cx="407690" cy="407690"/>
          </a:xfrm>
          <a:prstGeom prst="ellipse">
            <a:avLst/>
          </a:prstGeom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5400" b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4390303" y="4062767"/>
            <a:ext cx="407690" cy="407690"/>
          </a:xfrm>
          <a:prstGeom prst="ellipse">
            <a:avLst/>
          </a:prstGeom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5400" b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3621575" y="4858198"/>
            <a:ext cx="407690" cy="407690"/>
          </a:xfrm>
          <a:prstGeom prst="ellipse">
            <a:avLst/>
          </a:prstGeom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5400" b="1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blipFill dpi="0" rotWithShape="1">
            <a:blip r:embed="rId1" cstate="screen"/>
            <a:srcRect/>
            <a:stretch>
              <a:fillRect/>
            </a:stretch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89898" y="4098923"/>
            <a:ext cx="1885415" cy="1885415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PART ONE</a:t>
            </a:r>
            <a:endParaRPr lang="zh-CN" altLang="en-US" sz="4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19635" y="4098922"/>
            <a:ext cx="4184286" cy="922020"/>
          </a:xfrm>
          <a:prstGeom prst="rect">
            <a:avLst/>
          </a:prstGeom>
          <a:noFill/>
          <a:effectLst>
            <a:outerShdw blurRad="1778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0070C0"/>
                </a:solidFill>
                <a:cs typeface="+mn-ea"/>
                <a:sym typeface="+mn-lt"/>
              </a:rPr>
              <a:t>为什么做</a:t>
            </a:r>
            <a:endParaRPr lang="zh-CN" altLang="en-US" sz="5400" b="1" dirty="0">
              <a:solidFill>
                <a:srgbClr val="0070C0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blipFill dpi="0" rotWithShape="1">
            <a:blip r:embed="rId1" cstate="screen"/>
            <a:srcRect/>
            <a:stretch>
              <a:fillRect/>
            </a:stretch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89898" y="4098923"/>
            <a:ext cx="1885415" cy="1885415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cs typeface="+mn-ea"/>
                <a:sym typeface="+mn-lt"/>
              </a:rPr>
              <a:t>PART </a:t>
            </a:r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TWO</a:t>
            </a:r>
            <a:endParaRPr lang="zh-CN" altLang="en-US" sz="4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19635" y="4098922"/>
            <a:ext cx="4184286" cy="1753235"/>
          </a:xfrm>
          <a:prstGeom prst="rect">
            <a:avLst/>
          </a:prstGeom>
          <a:noFill/>
          <a:effectLst>
            <a:outerShdw blurRad="1778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pPr algn="ctr"/>
            <a:r>
              <a:rPr lang="zh-CN" altLang="en-US" sz="5400" b="1" dirty="0">
                <a:solidFill>
                  <a:srgbClr val="0070C0"/>
                </a:solidFill>
                <a:cs typeface="+mn-ea"/>
                <a:sym typeface="+mn-lt"/>
              </a:rPr>
              <a:t>我们的一些思考</a:t>
            </a:r>
            <a:endParaRPr lang="zh-CN" altLang="en-US" sz="5400" b="1" dirty="0">
              <a:solidFill>
                <a:srgbClr val="0070C0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blipFill dpi="0" rotWithShape="1">
            <a:blip r:embed="rId1" cstate="screen"/>
            <a:srcRect/>
            <a:stretch>
              <a:fillRect/>
            </a:stretch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89898" y="4098923"/>
            <a:ext cx="1885415" cy="1885415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PART </a:t>
            </a:r>
            <a:endParaRPr lang="en-US" altLang="zh-CN" sz="32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THREE</a:t>
            </a:r>
            <a:endParaRPr lang="zh-CN" alt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19635" y="4098922"/>
            <a:ext cx="4184286" cy="922020"/>
          </a:xfrm>
          <a:prstGeom prst="rect">
            <a:avLst/>
          </a:prstGeom>
          <a:noFill/>
          <a:effectLst>
            <a:outerShdw blurRad="1778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0070C0"/>
                </a:solidFill>
                <a:cs typeface="+mn-ea"/>
                <a:sym typeface="+mn-lt"/>
              </a:rPr>
              <a:t>怎么做</a:t>
            </a:r>
            <a:endParaRPr lang="zh-CN" altLang="en-US" sz="5400" b="1" dirty="0">
              <a:solidFill>
                <a:srgbClr val="0070C0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whnfxcok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</Words>
  <Application>WPS 演示</Application>
  <PresentationFormat>宽屏</PresentationFormat>
  <Paragraphs>50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Agency FB</vt:lpstr>
      <vt:lpstr>Trebuchet MS</vt:lpstr>
      <vt:lpstr>方正正黑简体</vt:lpstr>
      <vt:lpstr>黑体</vt:lpstr>
      <vt:lpstr>Arial Unicode MS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蓝色简洁</dc:title>
  <dc:creator>第一PPT</dc:creator>
  <cp:keywords>www.1ppt.com</cp:keywords>
  <dc:description>www.1ppt.com</dc:description>
  <cp:lastModifiedBy>Monster</cp:lastModifiedBy>
  <cp:revision>88</cp:revision>
  <dcterms:created xsi:type="dcterms:W3CDTF">2018-05-22T14:19:00Z</dcterms:created>
  <dcterms:modified xsi:type="dcterms:W3CDTF">2021-04-18T08:35:26Z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AC2721884AFB43A0BB5F2C35522FCFCD</vt:lpwstr>
  </property>
  <property fmtid="{D5CDD505-2E9C-101B-9397-08002B2CF9AE}" pid="3" name="KSOProductBuildVer">
    <vt:lpwstr>2052-11.1.0.10463</vt:lpwstr>
  </property>
</Properties>
</file>