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80" r:id="rId4"/>
    <p:sldId id="279" r:id="rId5"/>
    <p:sldId id="278" r:id="rId6"/>
    <p:sldId id="281" r:id="rId7"/>
    <p:sldId id="277" r:id="rId8"/>
    <p:sldId id="283" r:id="rId9"/>
    <p:sldId id="284" r:id="rId10"/>
    <p:sldId id="285" r:id="rId11"/>
    <p:sldId id="282" r:id="rId12"/>
    <p:sldId id="28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637be0f5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637be0f5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922475" y="1193875"/>
            <a:ext cx="7212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Logistic Regression</a:t>
            </a:r>
            <a:br>
              <a:rPr lang="en-IN" dirty="0"/>
            </a:br>
            <a:r>
              <a:rPr lang="en-IN" dirty="0"/>
              <a:t>(Classification </a:t>
            </a:r>
            <a:r>
              <a:rPr lang="en-IN" dirty="0" err="1"/>
              <a:t>algo</a:t>
            </a:r>
            <a:r>
              <a:rPr lang="en-I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41A7-6958-412D-960A-76606489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03640"/>
            <a:ext cx="7505700" cy="579340"/>
          </a:xfrm>
        </p:spPr>
        <p:txBody>
          <a:bodyPr/>
          <a:lstStyle/>
          <a:p>
            <a:r>
              <a:rPr lang="en-IN" dirty="0"/>
              <a:t>Non Linear Decision Boundary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DFCC2-EAF2-4690-B641-C0386165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73700"/>
            <a:ext cx="457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812A-72B6-40A0-814E-F853E1C1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90" y="424772"/>
            <a:ext cx="7505700" cy="1137328"/>
          </a:xfrm>
        </p:spPr>
        <p:txBody>
          <a:bodyPr/>
          <a:lstStyle/>
          <a:p>
            <a:r>
              <a:rPr lang="en-IN" dirty="0"/>
              <a:t>Overfitting and Underfitting in Logistic Regression Decision boundaries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1D1BD-87FD-45EF-9FE5-7C185E11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1828800"/>
            <a:ext cx="7633336" cy="26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1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9203-B7AD-41D5-B702-CB51E9CE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502700"/>
            <a:ext cx="7505700" cy="724120"/>
          </a:xfrm>
        </p:spPr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9531-271A-4E04-91C9-C5F70145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1249900"/>
            <a:ext cx="7768590" cy="3390900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IN" sz="1800" dirty="0"/>
              <a:t>Training data is fed into the logistic regression model with the help of which it identifies a sigmoid function  (a pattern) which the outcome of the training data follows given a certain input.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The sigmoid function is used to classify data points into classes of the testing data set.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After the classification is done, keeping in mind the coordinates of all the data points a decision boundary is created which classifies most of the data points correctly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The decision boundary can be linear or non-linear depending upon the coordinates of the training and testing data points. </a:t>
            </a:r>
          </a:p>
          <a:p>
            <a:pPr marL="48895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05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819150" y="56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r>
              <a:rPr lang="en-IN" dirty="0"/>
              <a:t>duction</a:t>
            </a:r>
            <a:endParaRPr dirty="0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819150" y="1523475"/>
            <a:ext cx="7505700" cy="29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Logistic regression is used to analyze relationships between a dependent variable and continuous independent variables.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In Logistic regression, instead of fitting a regression line, we fit an "S" shaped logistic function, which predicts two maximum values (0 or 1).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F893-9549-45A0-8A27-B58D93B1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4620"/>
            <a:ext cx="7505700" cy="701260"/>
          </a:xfrm>
        </p:spPr>
        <p:txBody>
          <a:bodyPr/>
          <a:lstStyle/>
          <a:p>
            <a:r>
              <a:rPr lang="en-IN" dirty="0"/>
              <a:t>Why the 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CB18-8863-40EF-8664-975E7E4B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615440"/>
            <a:ext cx="7505700" cy="2823285"/>
          </a:xfrm>
        </p:spPr>
        <p:txBody>
          <a:bodyPr/>
          <a:lstStyle/>
          <a:p>
            <a:r>
              <a:rPr lang="en-US" sz="2000" dirty="0"/>
              <a:t>The model builds a regression model to predict the probability that a given data entry belongs to the category numbered as “1”. Just like Linear regression assumes that the data follows a linear function, Logistic regression models the data using the sigmoid function.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32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8CA3-7B1A-41A1-9B8C-B2D63F10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26500"/>
            <a:ext cx="7505700" cy="594580"/>
          </a:xfrm>
        </p:spPr>
        <p:txBody>
          <a:bodyPr/>
          <a:lstStyle/>
          <a:p>
            <a:r>
              <a:rPr lang="en-US" dirty="0"/>
              <a:t>Logistic Function (Sigmoid Function):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A03EE-D4AA-4E67-B5B0-6359D170D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20" y="1127760"/>
            <a:ext cx="5082540" cy="3589240"/>
          </a:xfrm>
        </p:spPr>
        <p:txBody>
          <a:bodyPr/>
          <a:lstStyle/>
          <a:p>
            <a:r>
              <a:rPr lang="en-US" sz="1600" dirty="0"/>
              <a:t>The sigmoid function is a mathematical function used to map independent variables to probabilities.</a:t>
            </a:r>
          </a:p>
          <a:p>
            <a:r>
              <a:rPr lang="en-US" sz="1600" dirty="0"/>
              <a:t>Maps any real value into another value within a range of 0 and 1.</a:t>
            </a:r>
          </a:p>
          <a:p>
            <a:r>
              <a:rPr lang="en-US" sz="1600" dirty="0"/>
              <a:t>The value of the logistic regression must be between 0 and 1, which cannot go beyond this limit, so it forms a curve like the "S" form. The S-form curve is called the Sigmoid function or the logistic function.</a:t>
            </a:r>
          </a:p>
          <a:p>
            <a:r>
              <a:rPr lang="en-US" sz="1600" dirty="0"/>
              <a:t>Threshold value: which defines the probability of either 0 or 1.</a:t>
            </a:r>
          </a:p>
          <a:p>
            <a:r>
              <a:rPr lang="en-US" sz="1600" dirty="0"/>
              <a:t>Above the threshold value: tends to 1.</a:t>
            </a:r>
          </a:p>
          <a:p>
            <a:r>
              <a:rPr lang="en-US" sz="1600" dirty="0"/>
              <a:t>Below the threshold values: tends to 0.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B0884-11EE-48B1-BA60-5218C908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79" y="1636906"/>
            <a:ext cx="3102801" cy="18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C6CF-97C4-4423-9DAC-AB968239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18880"/>
            <a:ext cx="7505700" cy="602200"/>
          </a:xfrm>
        </p:spPr>
        <p:txBody>
          <a:bodyPr/>
          <a:lstStyle/>
          <a:p>
            <a:r>
              <a:rPr lang="en-IN" dirty="0"/>
              <a:t>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FF5E-3467-468F-8D76-82687F6F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610" y="1121519"/>
            <a:ext cx="7505700" cy="3603101"/>
          </a:xfrm>
        </p:spPr>
        <p:txBody>
          <a:bodyPr/>
          <a:lstStyle/>
          <a:p>
            <a:r>
              <a:rPr lang="en-US" sz="1800" dirty="0"/>
              <a:t>We know the equation of the straight line can be written as:</a:t>
            </a:r>
          </a:p>
          <a:p>
            <a:endParaRPr lang="en-US" sz="1800" dirty="0"/>
          </a:p>
          <a:p>
            <a:pPr marL="146050" indent="0">
              <a:buNone/>
            </a:pPr>
            <a:endParaRPr lang="en-US" sz="1800" dirty="0"/>
          </a:p>
          <a:p>
            <a:r>
              <a:rPr lang="en-US" sz="1800" dirty="0"/>
              <a:t>In Logistic Regression y can be between 0 and 1 only, so for this let's divide the above equation by (1-y):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But we need range between -[infinity] to +[infinity], then take logarithm of the equation it will become: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CC27-33A3-47D9-93C9-387AA279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1565086"/>
            <a:ext cx="4552950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430A12-B60B-490C-8E01-573298A9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7" y="2901598"/>
            <a:ext cx="3182303" cy="43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51F0DA-78BB-4D58-976B-B068FDC89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05" y="4021981"/>
            <a:ext cx="3939540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197F-06AB-4BA7-952C-69EC3084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519618"/>
            <a:ext cx="7010400" cy="699582"/>
          </a:xfrm>
        </p:spPr>
        <p:txBody>
          <a:bodyPr/>
          <a:lstStyle/>
          <a:p>
            <a:r>
              <a:rPr lang="en-IN" sz="2800" dirty="0"/>
              <a:t>Final equation (Sigmoid Function equation)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C21D5-B907-4AB5-ADAA-C82177F6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1461009"/>
            <a:ext cx="4937760" cy="33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5053-5B9C-4F15-AAB1-FE5E0FE9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02480"/>
            <a:ext cx="7505700" cy="571720"/>
          </a:xfrm>
        </p:spPr>
        <p:txBody>
          <a:bodyPr/>
          <a:lstStyle/>
          <a:p>
            <a:r>
              <a:rPr lang="en-IN" sz="3200" dirty="0"/>
              <a:t>Types of Logistic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7C1E-ED23-4DA9-9927-54479867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18260"/>
            <a:ext cx="7631430" cy="3124420"/>
          </a:xfrm>
        </p:spPr>
        <p:txBody>
          <a:bodyPr/>
          <a:lstStyle/>
          <a:p>
            <a:r>
              <a:rPr lang="en-US" sz="2000" b="1" dirty="0"/>
              <a:t>Binomial:</a:t>
            </a:r>
            <a:r>
              <a:rPr lang="en-US" sz="2000" dirty="0"/>
              <a:t> In binomial Logistic regression, there can be only two possible types of the dependent variables, such as 0 or 1, Pass or Fail, etc.</a:t>
            </a:r>
          </a:p>
          <a:p>
            <a:r>
              <a:rPr lang="en-US" sz="2000" b="1" dirty="0"/>
              <a:t>Multinomial:</a:t>
            </a:r>
            <a:r>
              <a:rPr lang="en-US" sz="2000" dirty="0"/>
              <a:t> In multinomial Logistic regression, there can be 3 or more possible unordered types of the dependent variable, such as "cat", "dogs", or "sheep"</a:t>
            </a:r>
          </a:p>
          <a:p>
            <a:r>
              <a:rPr lang="en-US" sz="2000" b="1" dirty="0"/>
              <a:t>Ordinal:</a:t>
            </a:r>
            <a:r>
              <a:rPr lang="en-US" sz="2000" dirty="0"/>
              <a:t> In ordinal Logistic regression, there can be 3 or more possible ordered types of dependent variables, such as "low", "Medium", or "High".</a:t>
            </a:r>
          </a:p>
          <a:p>
            <a:pPr marL="14605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43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B35771-02D2-485C-B5F7-2E3C2E12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" y="272441"/>
            <a:ext cx="8315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6126-69D2-47B9-A5BA-9E88064E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468445"/>
            <a:ext cx="7505700" cy="609820"/>
          </a:xfrm>
        </p:spPr>
        <p:txBody>
          <a:bodyPr/>
          <a:lstStyle/>
          <a:p>
            <a:r>
              <a:rPr lang="en-IN" dirty="0"/>
              <a:t>Linear decision boundary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51E9F-88AB-4234-9410-3D622323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14" y="1253040"/>
            <a:ext cx="4547446" cy="341058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B8351A-2FE9-4294-AF1F-A5F42CC4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0" y="2360295"/>
            <a:ext cx="2103120" cy="788670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Linear Decision boundary is not to be confused with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9011796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416</Words>
  <Application>Microsoft Office PowerPoint</Application>
  <PresentationFormat>On-screen Show (16:9)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Arial</vt:lpstr>
      <vt:lpstr>Calibri</vt:lpstr>
      <vt:lpstr>Shift</vt:lpstr>
      <vt:lpstr>Logistic Regression (Classification algo)</vt:lpstr>
      <vt:lpstr>Introduction</vt:lpstr>
      <vt:lpstr>Why the name?</vt:lpstr>
      <vt:lpstr>Logistic Function (Sigmoid Function): </vt:lpstr>
      <vt:lpstr>Equation</vt:lpstr>
      <vt:lpstr>Final equation (Sigmoid Function equation)</vt:lpstr>
      <vt:lpstr>Types of Logistic regression</vt:lpstr>
      <vt:lpstr>PowerPoint Presentation</vt:lpstr>
      <vt:lpstr>Linear decision boundary </vt:lpstr>
      <vt:lpstr>Non Linear Decision Boundary</vt:lpstr>
      <vt:lpstr>Overfitting and Underfitting in Logistic Regression Decision boundaries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cp:lastModifiedBy>Astika Nehra</cp:lastModifiedBy>
  <cp:revision>27</cp:revision>
  <dcterms:modified xsi:type="dcterms:W3CDTF">2021-04-10T08:18:35Z</dcterms:modified>
</cp:coreProperties>
</file>