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R-NET: MACHINE READING COMPREHENSION WITH</a:t>
            </a:r>
            <a:br>
              <a:rPr lang="zh-CN" altLang="en-US"/>
            </a:br>
            <a:r>
              <a:rPr lang="zh-CN" altLang="en-US"/>
              <a:t>SELF-MATCHING NETWORKS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Natural Language Computing Group</a:t>
            </a:r>
            <a:endParaRPr lang="zh-CN" altLang="en-US"/>
          </a:p>
          <a:p>
            <a:r>
              <a:rPr lang="zh-CN" altLang="en-US"/>
              <a:t>Microsoft Research Asia</a:t>
            </a:r>
            <a:endParaRPr lang="zh-CN" altLang="en-US"/>
          </a:p>
          <a:p>
            <a:r>
              <a:rPr lang="en-US" altLang="zh-CN"/>
              <a:t>ACL 2017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6935" y="34925"/>
            <a:ext cx="6678930" cy="68548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SQuAD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383790"/>
            <a:ext cx="10515600" cy="3234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R-NET structure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75535" y="1351280"/>
            <a:ext cx="744093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QUESTION AND PASSAGE ENCODER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Consider a question                   and a passage 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C</a:t>
            </a:r>
            <a:r>
              <a:rPr lang="zh-CN" altLang="en-US"/>
              <a:t>onvert the words to their respective word-level embeddings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>
                <a:sym typeface="+mn-ea"/>
              </a:rPr>
              <a:t>                                     and </a:t>
            </a:r>
            <a:r>
              <a:rPr lang="zh-CN" altLang="en-US">
                <a:sym typeface="+mn-ea"/>
              </a:rPr>
              <a:t> character-level embeddings</a:t>
            </a:r>
            <a:r>
              <a:rPr lang="zh-CN" altLang="en-US"/>
              <a:t>                         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5745" y="2101850"/>
            <a:ext cx="1409700" cy="371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230" y="2101850"/>
            <a:ext cx="1323975" cy="381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5" y="3622040"/>
            <a:ext cx="2615565" cy="4267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775" y="3622040"/>
            <a:ext cx="2637790" cy="400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0840" y="4662805"/>
            <a:ext cx="609536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GATED ATTENTION-BASED RECURRENT NETWORKS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81045" y="2642870"/>
            <a:ext cx="5629275" cy="1571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085" y="4759325"/>
            <a:ext cx="2704465" cy="638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20" y="5617845"/>
            <a:ext cx="3466465" cy="571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59445" y="4894580"/>
            <a:ext cx="358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Rock</a:t>
            </a:r>
            <a:r>
              <a:rPr lang="en-US" altLang="zh-CN"/>
              <a:t>t</a:t>
            </a:r>
            <a:r>
              <a:rPr lang="zh-CN" altLang="en-US"/>
              <a:t>aschel et al. (2015)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259445" y="5719445"/>
            <a:ext cx="31838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Wang &amp; Jiang (2016a)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GATED ATTENTION-BASED RECURRENT NETWORKS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3775" y="2257425"/>
            <a:ext cx="5124450" cy="1476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SELF-MATCHING ATTENTION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52420" y="3123565"/>
            <a:ext cx="6486525" cy="2400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485" y="5749290"/>
            <a:ext cx="3923665" cy="581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1691005"/>
            <a:ext cx="100164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i="1"/>
              <a:t>Passage context is necessary to infer the answer. To address this problem, we propose directly matching the question-aware passage representation against itself</a:t>
            </a:r>
            <a:endParaRPr lang="zh-CN" altLang="en-US" sz="2400" b="1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OUTPUT LAYER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95725" y="1943735"/>
            <a:ext cx="4400550" cy="1514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180" y="4204335"/>
            <a:ext cx="296164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EXPERIMENT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3600" y="2352675"/>
            <a:ext cx="7486650" cy="2152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710</Words>
  <Application>WPS 演示</Application>
  <PresentationFormat>宽屏</PresentationFormat>
  <Paragraphs>32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fssqawj</dc:creator>
  <cp:lastModifiedBy>fssqawj</cp:lastModifiedBy>
  <cp:revision>25</cp:revision>
  <dcterms:created xsi:type="dcterms:W3CDTF">2015-05-05T08:02:00Z</dcterms:created>
  <dcterms:modified xsi:type="dcterms:W3CDTF">2017-05-25T05:37:48Z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