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0" r:id="rId15"/>
    <p:sldId id="269" r:id="rId16"/>
    <p:sldId id="28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0670" y="556895"/>
            <a:ext cx="9090025" cy="3573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1915" y="4661535"/>
            <a:ext cx="4408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NIPS  2014</a:t>
            </a:r>
            <a:endParaRPr lang="en-US" altLang="zh-CN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01520" y="2398395"/>
            <a:ext cx="7671435" cy="1863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background</a:t>
            </a:r>
            <a:r>
              <a:rPr lang="zh-CN" altLang="en-US"/>
              <a:t>：许多研究将 policy gradient 方法运用到 GAN 的文本生成任务中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this paper</a:t>
            </a:r>
            <a:r>
              <a:rPr lang="zh-CN" altLang="en-US"/>
              <a:t>：作者提出了一个 LeakGAN 模型来解决长文本生成的问题。判别器会在中间时间步泄露一些提取的特征给生成器，生成器则利用这个额外信息指导序列的生成。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-54610"/>
            <a:ext cx="7021195" cy="50488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505" y="4935220"/>
            <a:ext cx="8176260" cy="1600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5925" y="398145"/>
            <a:ext cx="221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模型定义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730" y="1958340"/>
            <a:ext cx="9146540" cy="2941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015" y="575945"/>
            <a:ext cx="3424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泄露的特征表示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205865"/>
            <a:ext cx="8229600" cy="4785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980" y="440055"/>
            <a:ext cx="2821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生成器层次结构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9290" y="1360170"/>
            <a:ext cx="8313420" cy="4511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925" y="525145"/>
            <a:ext cx="303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训练生成器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729990" y="2829560"/>
            <a:ext cx="4732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en-US" altLang="zh-CN" sz="72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 scaled="1"/>
                  </a:gradFill>
                  <a:round/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THANK YOU</a:t>
            </a:r>
            <a:endParaRPr lang="en-US" altLang="zh-CN" sz="72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 scaled="1"/>
                </a:gradFill>
                <a:round/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2172335"/>
            <a:ext cx="10424795" cy="3074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4825" y="643255"/>
            <a:ext cx="2483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数学表示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0" y="461645"/>
            <a:ext cx="6477000" cy="4358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2625" y="541655"/>
            <a:ext cx="1330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" y="4820285"/>
            <a:ext cx="8176260" cy="1623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899795"/>
            <a:ext cx="7277735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1280" y="4661535"/>
            <a:ext cx="4408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NIPS  2016</a:t>
            </a:r>
            <a:endParaRPr lang="en-US" altLang="zh-CN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5010" y="1038860"/>
            <a:ext cx="8221980" cy="1356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0380" y="499745"/>
            <a:ext cx="3093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TextGAN 模型定义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2643505"/>
            <a:ext cx="829056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1440" y="48895"/>
            <a:ext cx="6484620" cy="5166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910" y="5215255"/>
            <a:ext cx="525018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725" y="330200"/>
            <a:ext cx="188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训练方法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1227455"/>
            <a:ext cx="8997950" cy="4402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1789430"/>
            <a:ext cx="10927080" cy="3279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" y="1279525"/>
            <a:ext cx="11343640" cy="2496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1915" y="4661535"/>
            <a:ext cx="4408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AAAI  2018</a:t>
            </a:r>
            <a:endParaRPr lang="en-US" altLang="zh-CN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27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XWJ</dc:creator>
  <cp:lastModifiedBy>棄愛丶卟棄情</cp:lastModifiedBy>
  <cp:revision>40</cp:revision>
  <dcterms:created xsi:type="dcterms:W3CDTF">2019-05-23T06:22:00Z</dcterms:created>
  <dcterms:modified xsi:type="dcterms:W3CDTF">2019-05-23T07:46:00Z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