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4"/>
  </p:normalViewPr>
  <p:slideViewPr>
    <p:cSldViewPr snapToGrid="0" snapToObjects="1">
      <p:cViewPr>
        <p:scale>
          <a:sx n="150" d="100"/>
          <a:sy n="150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990F0-DF58-7044-A6FE-86D5CEAE5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06230-2088-A74B-8064-E7359F802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69758-79A6-E941-B307-41E2822CD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8756-C05D-9B4B-833C-3AE397410214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2E509-B444-D04A-8381-9C16E66DD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A7115-8749-CF45-9498-FF3A652DC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FE5B-6254-8B42-B89E-68A79E204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0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3C624-F4BA-F94B-BCD4-D69E1F9C3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28083F-DAD4-AA41-AB21-9AF91D9EF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92C56-57EC-3345-A238-3006F63AD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8756-C05D-9B4B-833C-3AE397410214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A6B8D-3EDB-F349-BE5F-A65AA2156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F6002-DA42-A447-B480-4B98EFB46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FE5B-6254-8B42-B89E-68A79E204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11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6CE1CA-C177-044C-893D-CB1791FE8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65C05-4CC1-2E46-A80E-481B75B5D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6EED1-7634-5340-B756-BF70143E7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8756-C05D-9B4B-833C-3AE397410214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F35C9-2280-BC4B-8F1A-B315117BD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CB2A8-DC32-194A-A3FB-C064943D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FE5B-6254-8B42-B89E-68A79E204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68D28-5B5D-A64D-BA10-EAFE43BD9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753BF-B74D-034E-B917-98F1D7478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940D5-172C-ED4A-85C7-A7B27F792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8756-C05D-9B4B-833C-3AE397410214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86F79-E006-6042-92B6-557823C96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32A63-C2AE-AE4F-8DFA-C0341752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FE5B-6254-8B42-B89E-68A79E204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4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063E-34FB-FA49-BFEA-ACDC70794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41FEB-935D-614D-98D4-22C43F156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FC8D4-B37D-D646-BF3D-9C2E5F7C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8756-C05D-9B4B-833C-3AE397410214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6D431-40EF-E648-AB88-6DB693C9B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A2E89-7E9F-AD4B-958C-F8CDF5C1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FE5B-6254-8B42-B89E-68A79E204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0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79626-AA72-F240-98E2-82ED91D8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1B5BE-806F-F248-8F46-B1A0C3F93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6EEC2-1D68-3941-92A7-A32E61FAA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5569D-3045-5B4F-9DBF-839BE116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8756-C05D-9B4B-833C-3AE397410214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0319F-10D3-054D-BCED-F3DB23EBE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AE9F5-FEED-5947-BAD0-DA337E2D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FE5B-6254-8B42-B89E-68A79E204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5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63F5-719B-0248-A0F0-B30DED3D9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2D168-10CB-4843-A66D-08CDAC600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AA6D5-773E-A448-97EE-AC78EA807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F88C6-F57A-E44D-B1AF-25A9536C8F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248CA5-1E4E-F04C-BF18-3929DE1FE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1CF28-25B4-2F4D-9EF9-24FB4DDE4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8756-C05D-9B4B-833C-3AE397410214}" type="datetimeFigureOut">
              <a:rPr lang="en-US" smtClean="0"/>
              <a:t>6/13/19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15FF8-5A17-A341-B336-9BDD3938E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89E5C4-E8D6-224D-9BE9-9A53568BA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FE5B-6254-8B42-B89E-68A79E204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2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6AC38-372D-E94D-B077-577C0D811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7F32D5-C4E8-BE46-B8B4-2C0029E39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8756-C05D-9B4B-833C-3AE397410214}" type="datetimeFigureOut">
              <a:rPr lang="en-US" smtClean="0"/>
              <a:t>6/13/19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7CBB2-3D13-6244-8D10-121827F05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86EFC-7C74-CA46-A9A1-B0F65BFE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FE5B-6254-8B42-B89E-68A79E204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92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67E2A-7C7F-D24D-85D7-FAEDCC4A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8756-C05D-9B4B-833C-3AE397410214}" type="datetimeFigureOut">
              <a:rPr lang="en-US" smtClean="0"/>
              <a:t>6/13/19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7D196E-9FF4-B249-874C-D95F2FB2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3A00C-A68D-394E-B1B1-9F2B0A9C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FE5B-6254-8B42-B89E-68A79E204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4AF97-33AF-8F40-9588-28E3ADE2C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6D61C-6B28-DF42-B55D-3F4EB38D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9D08-6312-F44D-8D34-9CEB3A4B3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69F75-478C-8344-9130-6864CF99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8756-C05D-9B4B-833C-3AE397410214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66940-01AF-824E-9F7E-CFA12FE3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60945-BB68-3F46-92A9-EDC31DBF0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FE5B-6254-8B42-B89E-68A79E204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0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009F6-FFB4-F343-AA19-4477B6BBD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6212AC-7227-4644-B19E-E15228E68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FB06A-1E77-3946-9D1D-041A012E9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8363E-FF3F-3647-ABA3-15BA71A1C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8756-C05D-9B4B-833C-3AE397410214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E8BE-1837-1E40-A9B8-57FBFA265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3DC0A-7A3D-EB4F-889D-9667BA4C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FE5B-6254-8B42-B89E-68A79E204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0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365FA3-42C8-2C4E-B169-B2DE8D559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DC469-7CEA-4745-BB3C-240685F15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B8AF0-D187-8748-9B27-40441D019B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A8756-C05D-9B4B-833C-3AE397410214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4DC2E-17CD-B344-95C2-D5078CE7C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F70E4-738A-7A49-8DED-830E50B05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FE5B-6254-8B42-B89E-68A79E204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7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onidzhukov.net/hse/2015/networks/lectures/lecture17.pdf" TargetMode="External"/><Relationship Id="rId2" Type="http://schemas.openxmlformats.org/officeDocument/2006/relationships/hyperlink" Target="http://pages.cs.wisc.edu/~jerryzhu/pub/sslicml07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nblogs.com/pinard/p/6221564.html" TargetMode="External"/><Relationship Id="rId4" Type="http://schemas.openxmlformats.org/officeDocument/2006/relationships/hyperlink" Target="http://www.cis.upenn.edu/~cis515/cis515-14-graphlap.pdf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193E-DA7B-BE4E-B9A7-B2AA5F12F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rmAutofit fontScale="90000"/>
          </a:bodyPr>
          <a:lstStyle/>
          <a:p>
            <a:r>
              <a:rPr lang="en-US" dirty="0"/>
              <a:t>Laplacian Matrix, Matrix Factorization Graph Embeddings and Graph-based Semi-supervised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CB931-4F64-C745-AA27-010C5D67A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6"/>
            <a:ext cx="9144000" cy="165576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Yupei Du</a:t>
            </a:r>
          </a:p>
        </p:txBody>
      </p:sp>
    </p:spTree>
    <p:extLst>
      <p:ext uri="{BB962C8B-B14F-4D97-AF65-F5344CB8AC3E}">
        <p14:creationId xmlns:p14="http://schemas.microsoft.com/office/powerpoint/2010/main" val="3189008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F8A10-A9CA-3740-8BE6-0FD986ED2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C1FC1-5B42-0B40-8569-2F7FFEBBB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Clear mathematical framework</a:t>
            </a:r>
          </a:p>
          <a:p>
            <a:endParaRPr lang="en-US" dirty="0"/>
          </a:p>
          <a:p>
            <a:r>
              <a:rPr lang="en-US" dirty="0"/>
              <a:t>Performance is strong if the graph happens to fit the task</a:t>
            </a:r>
          </a:p>
          <a:p>
            <a:endParaRPr lang="en-US" dirty="0"/>
          </a:p>
          <a:p>
            <a:r>
              <a:rPr lang="en-US" dirty="0"/>
              <a:t>The inverse of the Laplacian can be viewed as a kernel matrix</a:t>
            </a:r>
          </a:p>
        </p:txBody>
      </p:sp>
    </p:spTree>
    <p:extLst>
      <p:ext uri="{BB962C8B-B14F-4D97-AF65-F5344CB8AC3E}">
        <p14:creationId xmlns:p14="http://schemas.microsoft.com/office/powerpoint/2010/main" val="3215238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B51CE-4613-CE4C-981D-74EA14EF6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4815-4ADE-8940-A2D5-28ABFF9B0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4800"/>
            <a:ext cx="10515600" cy="4918075"/>
          </a:xfrm>
        </p:spPr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http://pages.cs.wisc.edu/~jerryzhu/pub/sslicml07.pdf</a:t>
            </a:r>
            <a:endParaRPr lang="en-US" dirty="0"/>
          </a:p>
          <a:p>
            <a:r>
              <a:rPr lang="en-US" dirty="0">
                <a:hlinkClick r:id="rId3"/>
              </a:rPr>
              <a:t>http://www.leonidzhukov.net/hse/2015/networks/lectures/lecture17.pdf</a:t>
            </a:r>
            <a:endParaRPr lang="en-US" dirty="0"/>
          </a:p>
          <a:p>
            <a:r>
              <a:rPr lang="en-US" dirty="0">
                <a:hlinkClick r:id="rId4"/>
              </a:rPr>
              <a:t>http://www.cis.upenn.edu/~cis515/cis515-14-graphlap.pdf</a:t>
            </a:r>
            <a:endParaRPr lang="en-US" dirty="0"/>
          </a:p>
          <a:p>
            <a:r>
              <a:rPr lang="en-US" dirty="0">
                <a:hlinkClick r:id="rId5"/>
              </a:rPr>
              <a:t>https://www.cnblogs.com/pinard/p/6221564.html</a:t>
            </a:r>
            <a:endParaRPr lang="en-US" dirty="0"/>
          </a:p>
          <a:p>
            <a:r>
              <a:rPr lang="en-US" dirty="0"/>
              <a:t>[NIPS04] Learning with Local and Global Consistency</a:t>
            </a:r>
          </a:p>
          <a:p>
            <a:r>
              <a:rPr lang="en-US" dirty="0"/>
              <a:t>[ICML03] Semi-supervised learning using Gaussian fields and harmonic functions</a:t>
            </a:r>
          </a:p>
          <a:p>
            <a:r>
              <a:rPr lang="en-US" dirty="0"/>
              <a:t>[JMLR06] Manifold regularization: A geometric framework for learning from labeled and unlabeled examples</a:t>
            </a:r>
          </a:p>
          <a:p>
            <a:r>
              <a:rPr lang="en-US" dirty="0"/>
              <a:t>[TKDE17] A Comprehensive Survey of Graph Embedding: Problems, Techniques and Applications</a:t>
            </a:r>
          </a:p>
        </p:txBody>
      </p:sp>
    </p:spTree>
    <p:extLst>
      <p:ext uri="{BB962C8B-B14F-4D97-AF65-F5344CB8AC3E}">
        <p14:creationId xmlns:p14="http://schemas.microsoft.com/office/powerpoint/2010/main" val="3108877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6FAC-B98A-3845-9E79-2445E0B96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Laplacian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98056-AED2-7B4B-9F86-9E4F40EDB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Given                       , adjacency matrix</a:t>
            </a:r>
          </a:p>
          <a:p>
            <a:endParaRPr lang="en-US" dirty="0"/>
          </a:p>
          <a:p>
            <a:r>
              <a:rPr lang="en-US" dirty="0"/>
              <a:t>We have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 incidence matrix </a:t>
            </a:r>
          </a:p>
          <a:p>
            <a:endParaRPr lang="en-US" dirty="0"/>
          </a:p>
          <a:p>
            <a:r>
              <a:rPr lang="en-US" dirty="0"/>
              <a:t>Volume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42BCCE-0246-2549-9C54-D159CD214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284" y="1867942"/>
            <a:ext cx="1543049" cy="341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39C5BE-739B-3E4B-BF32-3ECE7DF43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032" y="3548020"/>
            <a:ext cx="3678767" cy="7034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C86E8D-4156-BA4D-8CF2-D2C385690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2206" y="2533784"/>
            <a:ext cx="2205567" cy="9318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1EC299-9E37-3C4B-9285-62D46E001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1516" y="1910292"/>
            <a:ext cx="363648" cy="257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6B4DCA-E091-9D44-ACCD-EF849E4D39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5333" y="4665421"/>
            <a:ext cx="1455210" cy="2910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52815B-6357-BD4B-A59A-273361F16F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2206" y="5360726"/>
            <a:ext cx="4061464" cy="9215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246D68-E90B-C44E-9D4C-D9238ADF98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6265" y="3906882"/>
            <a:ext cx="4431933" cy="180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9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EE02-02E6-7545-B4FC-2B490A6BE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Laplacian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2650C-9DFE-1D4B-A6CA-936C1DC18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Random Walk Laplacian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0EE8A7-EB0B-944F-B9A4-48B7E6633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817" y="1690688"/>
            <a:ext cx="3202517" cy="8594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BE107D-9FF1-384E-B205-DD3DEA256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0" y="2686868"/>
            <a:ext cx="2857500" cy="6587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5D0AEE-432B-174E-AFA7-9D9A2EA80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817" y="3875661"/>
            <a:ext cx="2857500" cy="3113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3D7AF8F-EE0A-A942-ACB0-B814900C38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7325" y="4897967"/>
            <a:ext cx="2377349" cy="41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25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66DBC-07E5-0B45-822B-78A9C0FC4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Factorization Graph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DE7A4-46DE-A04B-BEAE-F9E362E9A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292F41-5F98-8A46-98A0-706448E19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1" y="1761067"/>
            <a:ext cx="5327650" cy="742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C35975-DFFD-1345-AA40-2D3F36C1A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151" y="2822307"/>
            <a:ext cx="1454575" cy="3778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7BCFF9-70C6-1C44-9A74-1C491E436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151" y="3657882"/>
            <a:ext cx="8428203" cy="742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13319A-8CD8-5A4E-AF8B-E30F21DDB7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7151" y="4955117"/>
            <a:ext cx="1454575" cy="27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908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646C4-4D13-A345-A189-597377B23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Factorization Graph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476F9-B298-7E45-9643-4EBCEF327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Deep Learning methods (Deep walk, tranE, autoencoder…)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B8D6B9-4409-7746-94AD-DE1E07641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67" y="1825625"/>
            <a:ext cx="2743200" cy="4075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351CEB-4F9D-D14C-9C0E-7018C901E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667" y="2686973"/>
            <a:ext cx="6096000" cy="6887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AD98CD-67D0-4F43-B4DF-E877EBF28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667" y="3829538"/>
            <a:ext cx="4411133" cy="109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44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B8AC9-4B2D-7540-9337-85608A3B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6D2F1-0BB8-6B45-B435-EDA814B4B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Similarity matrix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 minimum cuts (problem)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26939F-D6D5-AF42-87BA-3445367C4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376269"/>
            <a:ext cx="7526867" cy="7358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703DE8-E2B8-FD4E-9836-187FB1322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483201"/>
            <a:ext cx="4614333" cy="7098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F8C82C-73C9-FE4E-97EB-C247D3C1D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5449632"/>
            <a:ext cx="4343400" cy="72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4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458C-529F-0645-9D82-A0FED2EA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Semi-Supervised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883F6-8984-E74D-9F3E-0D8E0856D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Harmonic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1A4AA-9CFC-C549-A547-72B82C647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833" y="1690688"/>
            <a:ext cx="2781300" cy="8090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98113A-7900-0644-AD01-10BBB3975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933" y="2634634"/>
            <a:ext cx="8424334" cy="386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9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7A02-DAA7-CA49-9C4B-0C0C7AC81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Semi-Supervised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78CA4-18F3-B946-B965-0CF266438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Random Walk</a:t>
            </a:r>
          </a:p>
          <a:p>
            <a:endParaRPr lang="en-US" dirty="0"/>
          </a:p>
          <a:p>
            <a:r>
              <a:rPr lang="en-US" dirty="0"/>
              <a:t> Stop if we hit a labeled node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ED2070-6498-F745-8B52-00349E852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25033"/>
            <a:ext cx="5985479" cy="39200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14FCC2-D3F3-AB43-82C0-51865869C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066" y="4109507"/>
            <a:ext cx="5408451" cy="6879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F48ADE-04FB-9D4E-BCC5-1EDB7BC36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066" y="5476183"/>
            <a:ext cx="7633561" cy="83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659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45E08-0AB6-6548-A27E-BA3ED2FC0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Semi-Supervised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F3064-53EB-9949-9270-EC3156418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and global consistency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Manifold regularization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885EE6-37BB-B14A-98A8-B9C2D2A99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0582"/>
            <a:ext cx="4718050" cy="1123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5958A6-E0F7-7D4B-BC5B-A7776B236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083" y="1989667"/>
            <a:ext cx="5073717" cy="42258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1FA6A0-633D-7E49-BA76-E724CCED9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5088465"/>
            <a:ext cx="5414821" cy="88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13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246</Words>
  <Application>Microsoft Macintosh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Laplacian Matrix, Matrix Factorization Graph Embeddings and Graph-based Semi-supervised Learning</vt:lpstr>
      <vt:lpstr>Laplacian Matrix</vt:lpstr>
      <vt:lpstr>Laplacian Matrix</vt:lpstr>
      <vt:lpstr>Matrix Factorization Graph Embeddings</vt:lpstr>
      <vt:lpstr>Matrix Factorization Graph Embeddings</vt:lpstr>
      <vt:lpstr>Spectral Clustering</vt:lpstr>
      <vt:lpstr>Graph-Based Semi-Supervised Learning</vt:lpstr>
      <vt:lpstr>Graph-Based Semi-Supervised Learning</vt:lpstr>
      <vt:lpstr>Graph-Based Semi-Supervised Learning</vt:lpstr>
      <vt:lpstr>Advantages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Laplacian Matrix, Graph Embeddings and Graph-based Semi-supervised Learning</dc:title>
  <dc:creator>杜 雨沛</dc:creator>
  <cp:lastModifiedBy>杜 雨沛</cp:lastModifiedBy>
  <cp:revision>60</cp:revision>
  <dcterms:created xsi:type="dcterms:W3CDTF">2019-06-13T03:49:20Z</dcterms:created>
  <dcterms:modified xsi:type="dcterms:W3CDTF">2019-06-13T08:16:11Z</dcterms:modified>
</cp:coreProperties>
</file>