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93" r:id="rId4"/>
    <p:sldId id="257" r:id="rId5"/>
    <p:sldId id="285" r:id="rId6"/>
    <p:sldId id="286" r:id="rId7"/>
    <p:sldId id="289" r:id="rId8"/>
    <p:sldId id="287" r:id="rId9"/>
    <p:sldId id="288" r:id="rId10"/>
    <p:sldId id="290" r:id="rId11"/>
    <p:sldId id="291" r:id="rId12"/>
    <p:sldId id="292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462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CF21-C9A7-4C00-8BEC-C11978B445B8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772-47E5-4800-8FAF-4211BBFA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9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CC772-47E5-4800-8FAF-4211BBFAA5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5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0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7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3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3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3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0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5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4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E657-70A7-420C-9112-8C0280295A5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AF09-7B1C-4319-80A9-C93158D6C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8866" y="931502"/>
            <a:ext cx="8820046" cy="26229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Methods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Semi-Supervised Text Classification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6889" y="450571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周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杰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2017/06/8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76825" y="3658879"/>
            <a:ext cx="9984127" cy="121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ICLR 2017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Takeru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Miyato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Andrew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Dai,Ian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Goodfellow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Results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668" y="1857081"/>
            <a:ext cx="12645946" cy="370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Results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23" y="1690688"/>
            <a:ext cx="7637013" cy="49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Results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9" y="1816567"/>
            <a:ext cx="1190476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4520" y="2759533"/>
            <a:ext cx="4846163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Motivation</a:t>
            </a:r>
            <a:endParaRPr lang="zh-CN" altLang="en-US" sz="6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9711" y="1636262"/>
            <a:ext cx="9045510" cy="463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Adversarial training</a:t>
            </a:r>
            <a:r>
              <a:rPr lang="zh-CN" altLang="en-US" dirty="0"/>
              <a:t>和</a:t>
            </a:r>
            <a:r>
              <a:rPr lang="en-US" altLang="zh-CN" dirty="0"/>
              <a:t>virtual adversarial training</a:t>
            </a:r>
            <a:r>
              <a:rPr lang="zh-CN" altLang="en-US" dirty="0"/>
              <a:t>都需要对输入的数字形式做小的</a:t>
            </a:r>
            <a:r>
              <a:rPr lang="en-US" altLang="zh-CN" dirty="0"/>
              <a:t>perturbation</a:t>
            </a:r>
            <a:r>
              <a:rPr lang="zh-CN" altLang="en-US" dirty="0"/>
              <a:t>，不适用于高维稀疏输入，比如</a:t>
            </a:r>
            <a:r>
              <a:rPr lang="en-US" altLang="zh-CN" dirty="0"/>
              <a:t>one-hot word representations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文章</a:t>
            </a:r>
            <a:r>
              <a:rPr lang="zh-CN" altLang="en-US" dirty="0"/>
              <a:t>扩展图像领域流行的这两种方法到文本领域，对</a:t>
            </a:r>
            <a:r>
              <a:rPr lang="en-US" altLang="zh-CN" dirty="0"/>
              <a:t>word embedding</a:t>
            </a:r>
            <a:r>
              <a:rPr lang="zh-CN" altLang="en-US" dirty="0"/>
              <a:t>进行</a:t>
            </a:r>
            <a:r>
              <a:rPr lang="en-US" altLang="zh-CN" dirty="0"/>
              <a:t>perturbation</a:t>
            </a:r>
            <a:r>
              <a:rPr lang="zh-CN" altLang="en-US" dirty="0"/>
              <a:t>来作为</a:t>
            </a:r>
            <a:r>
              <a:rPr lang="en-US" altLang="zh-CN" dirty="0"/>
              <a:t>LSTM</a:t>
            </a:r>
            <a:r>
              <a:rPr lang="zh-CN" altLang="en-US" dirty="0"/>
              <a:t>的输入，取代原本的输入向量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把</a:t>
            </a:r>
            <a:r>
              <a:rPr lang="zh-CN" altLang="en-US" dirty="0"/>
              <a:t>这两种方法看做是正则化的方法，为输入加入噪声，可以用来实现</a:t>
            </a:r>
            <a:r>
              <a:rPr lang="en-US" altLang="zh-CN" dirty="0"/>
              <a:t>semi-supervised</a:t>
            </a:r>
            <a:r>
              <a:rPr lang="zh-CN" altLang="en-US" dirty="0"/>
              <a:t>的任务。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10" y="1247628"/>
            <a:ext cx="8557727" cy="46252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Motivation</a:t>
            </a:r>
            <a:endParaRPr lang="zh-CN" altLang="en-US" sz="6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Adversarial Training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32848" y="189161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Applied to a classifier, add the following term to the cost function: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r: is a perturbation on the input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: as the parameters of a classifier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: a constant set to the current parameters of a classifier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848" y="1891612"/>
                <a:ext cx="10515600" cy="4351338"/>
              </a:xfrm>
              <a:blipFill>
                <a:blip r:embed="rId2"/>
                <a:stretch>
                  <a:fillRect l="-1159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21" y="2642597"/>
            <a:ext cx="8637661" cy="9584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48" y="4967031"/>
            <a:ext cx="279183" cy="4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Adversarial Training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49129"/>
                <a:ext cx="10515600" cy="18097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Cannot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en-US" altLang="zh-CN" dirty="0" smtClean="0"/>
                  <a:t> exactly in general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Linearizing                              around x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With a linear approximation and a L2 norm constraint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49129"/>
                <a:ext cx="10515600" cy="1809749"/>
              </a:xfrm>
              <a:blipFill>
                <a:blip r:embed="rId3"/>
                <a:stretch>
                  <a:fillRect l="-1217" t="-6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37" y="1690688"/>
            <a:ext cx="8637661" cy="9584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531" y="3143189"/>
            <a:ext cx="2657143" cy="590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09" y="4572699"/>
            <a:ext cx="10033406" cy="76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Virtual Adversarial Training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32848" y="189161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Applied to a classifier, add the following term to the cost function: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r: is a perturbation on the input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: as the parameters of a classifier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: a constant set to the current parameters of a classifier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848" y="1891612"/>
                <a:ext cx="10515600" cy="4351338"/>
              </a:xfrm>
              <a:blipFill>
                <a:blip r:embed="rId2"/>
                <a:stretch>
                  <a:fillRect l="-1159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8" y="4967031"/>
            <a:ext cx="279183" cy="4156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991" y="2369327"/>
            <a:ext cx="8600593" cy="15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Processin</a:t>
            </a:r>
            <a:r>
              <a:rPr lang="en-US" altLang="zh-CN" sz="6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6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7480" y="2017337"/>
            <a:ext cx="9045510" cy="134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58" y="4909961"/>
            <a:ext cx="10644206" cy="11890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10" y="1027906"/>
            <a:ext cx="6726690" cy="36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Adversarial Loss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591" y="2524707"/>
            <a:ext cx="7898751" cy="13591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05" y="4410657"/>
            <a:ext cx="9939938" cy="8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Virtual Adversarial Loss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8848"/>
            <a:ext cx="10515600" cy="13897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359694"/>
            <a:ext cx="12038647" cy="88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208</Words>
  <Application>Microsoft Office PowerPoint</Application>
  <PresentationFormat>宽屏</PresentationFormat>
  <Paragraphs>38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Adversarial Training Methods for Semi-Supervised Text Classification</vt:lpstr>
      <vt:lpstr>Motivation</vt:lpstr>
      <vt:lpstr>Motivation</vt:lpstr>
      <vt:lpstr>Adversarial Training</vt:lpstr>
      <vt:lpstr>Adversarial Training</vt:lpstr>
      <vt:lpstr>Virtual Adversarial Training</vt:lpstr>
      <vt:lpstr>Processing</vt:lpstr>
      <vt:lpstr>Adversarial Loss</vt:lpstr>
      <vt:lpstr>Virtual Adversarial Loss</vt:lpstr>
      <vt:lpstr>Results</vt:lpstr>
      <vt:lpstr>Results</vt:lpstr>
      <vt:lpstr>Results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Keyword Search for Spatio-Textual Top-k Queries in Location-Based Services</dc:title>
  <dc:creator>zhoujie</dc:creator>
  <cp:lastModifiedBy>Windows 用户</cp:lastModifiedBy>
  <cp:revision>66</cp:revision>
  <dcterms:created xsi:type="dcterms:W3CDTF">2017-04-25T10:49:26Z</dcterms:created>
  <dcterms:modified xsi:type="dcterms:W3CDTF">2017-06-08T16:43:17Z</dcterms:modified>
</cp:coreProperties>
</file>