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0" r:id="rId5"/>
    <p:sldId id="261" r:id="rId6"/>
    <p:sldId id="258" r:id="rId7"/>
    <p:sldId id="265" r:id="rId8"/>
    <p:sldId id="259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7059" autoAdjust="0"/>
  </p:normalViewPr>
  <p:slideViewPr>
    <p:cSldViewPr snapToGrid="0">
      <p:cViewPr varScale="1">
        <p:scale>
          <a:sx n="69" d="100"/>
          <a:sy n="69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390A7-8B69-4020-9D3F-588D195482FC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E6136-8D2D-446D-9E93-05695472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本文的目标为提供一种在文档层面实体消歧的方法</a:t>
            </a:r>
            <a:endParaRPr lang="en-US" altLang="zh-CN" dirty="0" smtClean="0"/>
          </a:p>
          <a:p>
            <a:r>
              <a:rPr lang="zh-CN" altLang="en-US" dirty="0" smtClean="0"/>
              <a:t>一般的实体消歧在局部层面和全局层面两个层次做，在局部上下文层面使用纯注意力模型</a:t>
            </a:r>
            <a:endParaRPr lang="en-US" altLang="zh-CN" dirty="0" smtClean="0"/>
          </a:p>
          <a:p>
            <a:r>
              <a:rPr lang="zh-CN" altLang="en-US" dirty="0" smtClean="0"/>
              <a:t>在全局上下文消歧中使用循环置信传播的方法来完成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首先需要快速学习得到实体的向量表示</a:t>
            </a:r>
            <a:endParaRPr lang="en-US" altLang="zh-CN" dirty="0" smtClean="0"/>
          </a:p>
          <a:p>
            <a:r>
              <a:rPr lang="zh-CN" altLang="en-US" dirty="0" smtClean="0"/>
              <a:t>训练的思想是将实体的向量转化到单词的向量里，使得实体和正样本的词向量接近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hinge loss</a:t>
            </a:r>
            <a:r>
              <a:rPr lang="zh-CN" altLang="en-US" dirty="0" smtClean="0"/>
              <a:t>，让正负样本间的得分尽量拉开，此外对于实体的向量表示要做归一化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9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这个例子用来展示在上下文中与实体相关性较高的词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0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这一步是要在文档层面（全局）来处理实体消歧</a:t>
            </a:r>
            <a:endParaRPr lang="en-US" altLang="zh-CN" dirty="0" smtClean="0"/>
          </a:p>
          <a:p>
            <a:r>
              <a:rPr lang="zh-CN" altLang="en-US" dirty="0" smtClean="0"/>
              <a:t>将模型看作一个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的条件随机场</a:t>
            </a:r>
            <a:endParaRPr lang="en-US" altLang="zh-CN" dirty="0" smtClean="0"/>
          </a:p>
          <a:p>
            <a:r>
              <a:rPr lang="zh-CN" altLang="en-US" dirty="0" smtClean="0"/>
              <a:t>两部分：第一部分就是刚才提到的局部上下文模型，第二部分为全局上下文模型，形式上为两个实体相似度得分，做归一化</a:t>
            </a:r>
            <a:endParaRPr lang="en-US" altLang="zh-CN" dirty="0" smtClean="0"/>
          </a:p>
          <a:p>
            <a:r>
              <a:rPr lang="zh-CN" altLang="en-US" dirty="0" smtClean="0"/>
              <a:t>我们的目标就是选出一组实体使得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e,m,c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7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使用循环置信转播来解决此问题</a:t>
            </a:r>
            <a:endParaRPr lang="en-US" altLang="zh-CN" dirty="0" smtClean="0"/>
          </a:p>
          <a:p>
            <a:r>
              <a:rPr lang="zh-CN" altLang="en-US" dirty="0" smtClean="0"/>
              <a:t>迭代方法为每一步</a:t>
            </a:r>
            <a:r>
              <a:rPr lang="en-US" altLang="zh-CN" dirty="0" smtClean="0"/>
              <a:t>mention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候选实体</a:t>
            </a:r>
            <a:r>
              <a:rPr lang="zh-CN" altLang="en-US" dirty="0" smtClean="0"/>
              <a:t>向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mention j</a:t>
            </a:r>
            <a:r>
              <a:rPr lang="zh-CN" altLang="en-US" baseline="0" dirty="0" smtClean="0"/>
              <a:t>投票，第一部分就是</a:t>
            </a:r>
            <a:r>
              <a:rPr lang="en-US" altLang="zh-CN" baseline="0" dirty="0" err="1" smtClean="0"/>
              <a:t>CRF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potential</a:t>
            </a:r>
            <a:r>
              <a:rPr lang="zh-CN" altLang="en-US" baseline="0" dirty="0" smtClean="0"/>
              <a:t>，第二部分为投票者在本次迭代中与上次迭代中获得投票的</a:t>
            </a:r>
            <a:r>
              <a:rPr lang="zh-CN" altLang="en-US" baseline="0" dirty="0" smtClean="0"/>
              <a:t>加权平均</a:t>
            </a:r>
            <a:endParaRPr lang="en-US" altLang="zh-CN" baseline="0" dirty="0" smtClean="0"/>
          </a:p>
          <a:p>
            <a:r>
              <a:rPr lang="zh-CN" altLang="en-US" baseline="0" dirty="0" smtClean="0"/>
              <a:t>看成神经网络</a:t>
            </a:r>
            <a:endParaRPr lang="en-US" altLang="zh-CN" baseline="0" dirty="0" smtClean="0"/>
          </a:p>
          <a:p>
            <a:r>
              <a:rPr lang="zh-CN" altLang="en-US" baseline="0" smtClean="0"/>
              <a:t>信念计算为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9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和局部模型使用同一个非线性函数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来计算最终的概率</a:t>
            </a:r>
            <a:endParaRPr lang="en-US" altLang="zh-CN" dirty="0" smtClean="0"/>
          </a:p>
          <a:p>
            <a:r>
              <a:rPr lang="zh-CN" altLang="en-US" dirty="0" smtClean="0"/>
              <a:t>训练的时候使用</a:t>
            </a:r>
            <a:r>
              <a:rPr lang="en-US" altLang="zh-CN" dirty="0" smtClean="0"/>
              <a:t>hinge</a:t>
            </a:r>
            <a:r>
              <a:rPr lang="en-US" altLang="zh-CN" baseline="0" dirty="0" smtClean="0"/>
              <a:t> loss</a:t>
            </a:r>
            <a:r>
              <a:rPr lang="zh-CN" altLang="en-US" baseline="0" dirty="0" smtClean="0"/>
              <a:t>作为损失函数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6136-8D2D-446D-9E93-05695472B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0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DD31-E5B2-4F89-B2F9-3A86A58793C1}" type="datetimeFigureOut">
              <a:rPr lang="zh-CN" altLang="en-US" smtClean="0"/>
              <a:t>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E476-D445-46B4-ADC4-B786CCC91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Joint Entity Disambiguation with Local Neural Attention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4778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Octavian-Eugen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Ganea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Thomas Hofmann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ETH Zurich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 err="1" smtClean="0">
                <a:latin typeface="+mj-lt"/>
                <a:ea typeface="微软雅黑" panose="020B0503020204020204" pitchFamily="34" charset="-122"/>
              </a:rPr>
              <a:t>EMNLP</a:t>
            </a:r>
            <a:r>
              <a:rPr lang="en-US" altLang="zh-CN" i="1" dirty="0" smtClean="0">
                <a:latin typeface="+mj-lt"/>
                <a:ea typeface="微软雅黑" panose="020B0503020204020204" pitchFamily="34" charset="-122"/>
              </a:rPr>
              <a:t> 2017</a:t>
            </a:r>
            <a:endParaRPr lang="zh-CN" altLang="en-US" i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3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Loopy Belief Propagation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 LBP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marginals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combined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the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mention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loss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56" y="2921698"/>
            <a:ext cx="5136832" cy="7052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681" y="4264044"/>
            <a:ext cx="5868638" cy="9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Model for Global 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64382" cy="435133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Influence of the learned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larger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the influence of the prior tends to weaken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small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prior has dominating influence </a:t>
                </a: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64382" cy="4351338"/>
              </a:xfrm>
              <a:blipFill rotWithShape="0">
                <a:blip r:embed="rId2"/>
                <a:stretch>
                  <a:fillRect l="-1840" t="-2381" r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21" y="1690688"/>
            <a:ext cx="49815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47" y="1654740"/>
            <a:ext cx="4618101" cy="4522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15" y="3570732"/>
            <a:ext cx="5041295" cy="3287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51" y="110713"/>
            <a:ext cx="5479222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566" y="1690688"/>
            <a:ext cx="7270867" cy="48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Document-level entity disambiguation</a:t>
            </a:r>
          </a:p>
          <a:p>
            <a:r>
              <a:rPr lang="en-US" altLang="zh-CN" dirty="0" smtClean="0"/>
              <a:t>Attention model for local context</a:t>
            </a:r>
            <a:endParaRPr lang="en-US" altLang="zh-CN" dirty="0"/>
          </a:p>
          <a:p>
            <a:r>
              <a:rPr lang="en-US" altLang="zh-CN" dirty="0" smtClean="0"/>
              <a:t>Loopy belief </a:t>
            </a:r>
            <a:r>
              <a:rPr lang="en-US" altLang="zh-CN" dirty="0" err="1" smtClean="0"/>
              <a:t>propagantion</a:t>
            </a:r>
            <a:r>
              <a:rPr lang="en-US" altLang="zh-CN" dirty="0" smtClean="0"/>
              <a:t> for global entity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1448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Entity Embedding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Idea: let entity embedding closer to positive word embedding</a:t>
                </a: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 that co-occurred with an entity sampled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Estimated from 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Wikipeadia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hyperlink count, 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Crosswikis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YAGO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dictionary</a:t>
                </a:r>
              </a:p>
              <a:p>
                <a:pPr lvl="1"/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Positive/Negative word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2400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 function</a:t>
                </a:r>
              </a:p>
              <a:p>
                <a:endPara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3"/>
                <a:stretch>
                  <a:fillRect l="-812" t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34" y="4693330"/>
            <a:ext cx="6711422" cy="17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Model with Neural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Compute </a:t>
            </a: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/>
              <a:t>score between candidate entities and context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each mention, compute a pruned candidate entities set with S entities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all context word surrounding mention, compute a support score for each </a:t>
            </a:r>
            <a:r>
              <a:rPr lang="en-US" altLang="zh-CN" dirty="0"/>
              <a:t>candidate entity(A is </a:t>
            </a:r>
            <a:r>
              <a:rPr lang="en-US" altLang="zh-CN" dirty="0" smtClean="0"/>
              <a:t>a </a:t>
            </a:r>
            <a:r>
              <a:rPr lang="en-US" altLang="zh-CN" dirty="0"/>
              <a:t>parameterized diagonal </a:t>
            </a:r>
            <a:r>
              <a:rPr lang="en-US" altLang="zh-CN" dirty="0" smtClean="0"/>
              <a:t>matrix)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7" y="5216264"/>
            <a:ext cx="3393566" cy="8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Model with Neural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prune to the top R ≤ K words with the highest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weights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 weighted context-based entity-mention score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model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33" y="2892191"/>
            <a:ext cx="4111942" cy="11091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33" y="2262928"/>
            <a:ext cx="3793713" cy="601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633" y="4604301"/>
            <a:ext cx="3952827" cy="927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796" y="5819553"/>
            <a:ext cx="4547616" cy="7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Model with Neural Attention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32" y="1362329"/>
            <a:ext cx="8740140" cy="50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Model with Neural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fds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3" y="1690688"/>
            <a:ext cx="10640187" cy="48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Model for Global 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Fully-connected pairwise </a:t>
                </a:r>
                <a:r>
                  <a:rPr lang="en-US" altLang="zh-CN" dirty="0" err="1" smtClean="0"/>
                  <a:t>CRF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C:Diagonal matrix</a:t>
                </a:r>
              </a:p>
              <a:p>
                <a:r>
                  <a:rPr lang="en-US" altLang="zh-CN" dirty="0" smtClean="0"/>
                  <a:t>Perform maximum-a-posteriori on </a:t>
                </a:r>
                <a:r>
                  <a:rPr lang="en-US" altLang="zh-CN" dirty="0"/>
                  <a:t>this </a:t>
                </a:r>
                <a:r>
                  <a:rPr lang="en-US" altLang="zh-CN" dirty="0" err="1"/>
                  <a:t>CRF</a:t>
                </a:r>
                <a:r>
                  <a:rPr lang="en-US" altLang="zh-CN" dirty="0"/>
                  <a:t> to find the set of entities </a:t>
                </a:r>
                <a:r>
                  <a:rPr lang="en-US" altLang="zh-CN" dirty="0" smtClean="0"/>
                  <a:t>e that maximizeg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Training </a:t>
                </a:r>
                <a:r>
                  <a:rPr lang="en-US" altLang="zh-CN" dirty="0"/>
                  <a:t>and prediction in binary </a:t>
                </a:r>
                <a:r>
                  <a:rPr lang="en-US" altLang="zh-CN" dirty="0" err="1"/>
                  <a:t>CRF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models is </a:t>
                </a:r>
                <a:r>
                  <a:rPr lang="en-US" altLang="zh-CN" dirty="0"/>
                  <a:t>NP-hard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623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33" y="2345743"/>
            <a:ext cx="4730496" cy="955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38" y="3212644"/>
            <a:ext cx="2218943" cy="4479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738" y="3744698"/>
            <a:ext cx="3054318" cy="4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Loopy Belief Propagation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695"/>
            <a:ext cx="10515600" cy="51616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A neural network with T layers encodes T message passing iterations of synchronous max-product LBP.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 T iteration(T network layers)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belief(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marginals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are computed 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8777"/>
          <a:stretch/>
        </p:blipFill>
        <p:spPr>
          <a:xfrm>
            <a:off x="678193" y="2233801"/>
            <a:ext cx="11039094" cy="2281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93" y="4515511"/>
            <a:ext cx="4051339" cy="132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58" y="4435585"/>
            <a:ext cx="4889373" cy="974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270" y="5541671"/>
            <a:ext cx="3252025" cy="13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535</Words>
  <Application>Microsoft Office PowerPoint</Application>
  <PresentationFormat>宽屏</PresentationFormat>
  <Paragraphs>99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Deep Joint Entity Disambiguation with Local Neural Attention</vt:lpstr>
      <vt:lpstr>Overview</vt:lpstr>
      <vt:lpstr>Learning Entity Embedding</vt:lpstr>
      <vt:lpstr>Local Model with Neural Attention</vt:lpstr>
      <vt:lpstr>Local Model with Neural Attention</vt:lpstr>
      <vt:lpstr>Local Model with Neural Attention</vt:lpstr>
      <vt:lpstr>Local Model with Neural Attention</vt:lpstr>
      <vt:lpstr>Deep Model for Global ED</vt:lpstr>
      <vt:lpstr>Loopy Belief Propagation</vt:lpstr>
      <vt:lpstr>Loopy Belief Propagation</vt:lpstr>
      <vt:lpstr>Deep Model for Global ED</vt:lpstr>
      <vt:lpstr>Experiment</vt:lpstr>
      <vt:lpstr>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Joint Entity Disambiguation with Local Neural Attention</dc:title>
  <dc:creator>asus</dc:creator>
  <cp:lastModifiedBy>asus</cp:lastModifiedBy>
  <cp:revision>48</cp:revision>
  <dcterms:created xsi:type="dcterms:W3CDTF">2018-05-20T12:32:40Z</dcterms:created>
  <dcterms:modified xsi:type="dcterms:W3CDTF">2018-05-24T11:07:32Z</dcterms:modified>
</cp:coreProperties>
</file>