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9" r:id="rId5"/>
    <p:sldId id="259" r:id="rId6"/>
    <p:sldId id="260" r:id="rId7"/>
    <p:sldId id="270" r:id="rId8"/>
    <p:sldId id="261" r:id="rId9"/>
    <p:sldId id="272" r:id="rId10"/>
    <p:sldId id="271" r:id="rId11"/>
    <p:sldId id="273" r:id="rId12"/>
    <p:sldId id="262" r:id="rId13"/>
    <p:sldId id="263" r:id="rId14"/>
    <p:sldId id="264" r:id="rId15"/>
    <p:sldId id="265" r:id="rId16"/>
    <p:sldId id="267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7BBE-A065-44CB-B993-489030ED932B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7960-71E6-46B6-9E7F-139514687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7BBE-A065-44CB-B993-489030ED932B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7960-71E6-46B6-9E7F-139514687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7BBE-A065-44CB-B993-489030ED932B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7960-71E6-46B6-9E7F-139514687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48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7BBE-A065-44CB-B993-489030ED932B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7960-71E6-46B6-9E7F-139514687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8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7BBE-A065-44CB-B993-489030ED932B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7960-71E6-46B6-9E7F-139514687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6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7BBE-A065-44CB-B993-489030ED932B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7960-71E6-46B6-9E7F-139514687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9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7BBE-A065-44CB-B993-489030ED932B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7960-71E6-46B6-9E7F-139514687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45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7BBE-A065-44CB-B993-489030ED932B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7960-71E6-46B6-9E7F-139514687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4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7BBE-A065-44CB-B993-489030ED932B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7960-71E6-46B6-9E7F-139514687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7BBE-A065-44CB-B993-489030ED932B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7960-71E6-46B6-9E7F-139514687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22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7BBE-A065-44CB-B993-489030ED932B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7960-71E6-46B6-9E7F-139514687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1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7BBE-A065-44CB-B993-489030ED932B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27960-71E6-46B6-9E7F-139514687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/>
              <a:t>Three New Probabilistic Models</a:t>
            </a:r>
            <a:br>
              <a:rPr lang="en-US" altLang="zh-CN" sz="4800" dirty="0"/>
            </a:br>
            <a:r>
              <a:rPr lang="en-US" altLang="zh-CN" sz="4800" dirty="0"/>
              <a:t>for Dependency Parsing: An Exploration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2800" dirty="0" smtClean="0"/>
          </a:p>
          <a:p>
            <a:r>
              <a:rPr lang="en-US" altLang="zh-CN" sz="2800" dirty="0" smtClean="0"/>
              <a:t>Zhen Cheng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0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C: Recursive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kid(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c): </a:t>
            </a:r>
            <a:r>
              <a:rPr lang="en-US" altLang="zh-CN" dirty="0" err="1" smtClean="0"/>
              <a:t>cth</a:t>
            </a:r>
            <a:r>
              <a:rPr lang="en-US" altLang="zh-CN" dirty="0" smtClean="0"/>
              <a:t>-closest right child of word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kid(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0) = START</a:t>
            </a:r>
          </a:p>
          <a:p>
            <a:pPr marL="0" indent="0">
              <a:buNone/>
            </a:pPr>
            <a:r>
              <a:rPr lang="en-US" altLang="zh-CN" dirty="0" smtClean="0"/>
              <a:t>kid(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1 + #right-kids(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)) = STOP </a:t>
            </a:r>
          </a:p>
          <a:p>
            <a:pPr marL="0" indent="0">
              <a:buNone/>
            </a:pPr>
            <a:r>
              <a:rPr lang="en-US" altLang="zh-CN" dirty="0" smtClean="0"/>
              <a:t>(c &lt; 0 indexes left children.)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1327"/>
            <a:ext cx="10037506" cy="9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10" y="3102755"/>
            <a:ext cx="5914286" cy="14476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Comparision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set: </a:t>
            </a:r>
            <a:r>
              <a:rPr lang="en-US" altLang="zh-CN" dirty="0"/>
              <a:t>a </a:t>
            </a:r>
            <a:r>
              <a:rPr lang="en-US" altLang="zh-CN" dirty="0" smtClean="0"/>
              <a:t>moderate corpus </a:t>
            </a:r>
            <a:r>
              <a:rPr lang="en-US" altLang="zh-CN" dirty="0"/>
              <a:t>of 25,000+ tagged, </a:t>
            </a:r>
            <a:r>
              <a:rPr lang="en-US" altLang="zh-CN" dirty="0" smtClean="0"/>
              <a:t>dependency-annotated Wall </a:t>
            </a:r>
            <a:r>
              <a:rPr lang="en-US" altLang="zh-CN" dirty="0"/>
              <a:t>Street Journal </a:t>
            </a:r>
            <a:r>
              <a:rPr lang="en-US" altLang="zh-CN" dirty="0" smtClean="0"/>
              <a:t>sentences</a:t>
            </a:r>
          </a:p>
          <a:p>
            <a:r>
              <a:rPr lang="en-US" altLang="zh-CN" dirty="0" smtClean="0"/>
              <a:t>Tokens correctly tags: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Tokens correctly attached to their parents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75" y="5291247"/>
            <a:ext cx="5514286" cy="1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Eisner </a:t>
            </a:r>
            <a:r>
              <a:rPr lang="en-US" altLang="zh-CN" dirty="0"/>
              <a:t>Dependency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novel dynamic-programming </a:t>
            </a:r>
            <a:r>
              <a:rPr lang="en-US" altLang="zh-CN" dirty="0" smtClean="0"/>
              <a:t>method</a:t>
            </a:r>
          </a:p>
          <a:p>
            <a:r>
              <a:rPr lang="en-US" altLang="zh-CN" dirty="0" smtClean="0"/>
              <a:t>Similar </a:t>
            </a:r>
            <a:r>
              <a:rPr lang="en-US" altLang="zh-CN" dirty="0"/>
              <a:t>to the CKY </a:t>
            </a:r>
            <a:r>
              <a:rPr lang="en-US" altLang="zh-CN" dirty="0" smtClean="0"/>
              <a:t>method -- </a:t>
            </a:r>
            <a:r>
              <a:rPr lang="pt-BR" altLang="zh-CN" dirty="0" smtClean="0"/>
              <a:t>O(n^3s^2</a:t>
            </a:r>
            <a:r>
              <a:rPr lang="pt-BR" altLang="zh-CN" dirty="0"/>
              <a:t>) time and </a:t>
            </a:r>
            <a:r>
              <a:rPr lang="pt-BR" altLang="zh-CN" dirty="0" smtClean="0"/>
              <a:t>O(n^2s</a:t>
            </a:r>
            <a:r>
              <a:rPr lang="pt-BR" altLang="zh-CN" dirty="0"/>
              <a:t>) </a:t>
            </a:r>
            <a:r>
              <a:rPr lang="pt-BR" altLang="zh-CN" dirty="0" smtClean="0"/>
              <a:t>space</a:t>
            </a:r>
          </a:p>
          <a:p>
            <a:r>
              <a:rPr lang="en-US" altLang="zh-CN" dirty="0" smtClean="0"/>
              <a:t>Old method: a constituent’s probabilistic </a:t>
            </a:r>
            <a:r>
              <a:rPr lang="en-US" altLang="zh-CN" dirty="0"/>
              <a:t>behavior depends on its </a:t>
            </a:r>
            <a:r>
              <a:rPr lang="en-US" altLang="zh-CN" dirty="0" smtClean="0"/>
              <a:t>headword, then </a:t>
            </a:r>
            <a:r>
              <a:rPr lang="en-US" altLang="zh-CN" dirty="0"/>
              <a:t>differently </a:t>
            </a:r>
            <a:r>
              <a:rPr lang="en-US" altLang="zh-CN" dirty="0" smtClean="0"/>
              <a:t>headed analyses </a:t>
            </a:r>
            <a:r>
              <a:rPr lang="en-US" altLang="zh-CN" dirty="0"/>
              <a:t>need different signatures.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975" y="3908847"/>
            <a:ext cx="4449402" cy="24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Eisner Dependency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parser will </a:t>
            </a:r>
            <a:r>
              <a:rPr lang="en-US" altLang="zh-CN" dirty="0" smtClean="0"/>
              <a:t>analyze them </a:t>
            </a:r>
            <a:r>
              <a:rPr lang="en-US" altLang="zh-CN" dirty="0"/>
              <a:t>as non-constituent spans that will be </a:t>
            </a:r>
            <a:r>
              <a:rPr lang="en-US" altLang="zh-CN" dirty="0" smtClean="0"/>
              <a:t>concatenated </a:t>
            </a:r>
            <a:r>
              <a:rPr lang="en-US" altLang="zh-CN" dirty="0"/>
              <a:t>into larger </a:t>
            </a:r>
            <a:r>
              <a:rPr lang="en-US" altLang="zh-CN" dirty="0" smtClean="0"/>
              <a:t>spans</a:t>
            </a:r>
          </a:p>
          <a:p>
            <a:pPr lvl="1"/>
            <a:r>
              <a:rPr lang="en-US" altLang="zh-CN" dirty="0"/>
              <a:t>A span consists </a:t>
            </a:r>
            <a:r>
              <a:rPr lang="en-US" altLang="zh-CN" dirty="0" smtClean="0"/>
              <a:t>of 2 </a:t>
            </a:r>
            <a:r>
              <a:rPr lang="en-US" altLang="zh-CN" dirty="0"/>
              <a:t>adjacent </a:t>
            </a:r>
            <a:r>
              <a:rPr lang="en-US" altLang="zh-CN" dirty="0" smtClean="0"/>
              <a:t>words</a:t>
            </a:r>
          </a:p>
          <a:p>
            <a:pPr lvl="1"/>
            <a:r>
              <a:rPr lang="en-US" altLang="zh-CN" dirty="0" smtClean="0"/>
              <a:t>Tags </a:t>
            </a:r>
            <a:r>
              <a:rPr lang="en-US" altLang="zh-CN" dirty="0"/>
              <a:t>for all these words </a:t>
            </a:r>
            <a:r>
              <a:rPr lang="en-US" altLang="zh-CN" dirty="0" smtClean="0"/>
              <a:t>except </a:t>
            </a:r>
            <a:r>
              <a:rPr lang="en-US" altLang="zh-CN" dirty="0"/>
              <a:t>possibly the </a:t>
            </a:r>
            <a:r>
              <a:rPr lang="en-US" altLang="zh-CN" dirty="0" smtClean="0"/>
              <a:t>last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list of all dependency </a:t>
            </a:r>
            <a:r>
              <a:rPr lang="en-US" altLang="zh-CN" dirty="0" smtClean="0"/>
              <a:t>links among </a:t>
            </a:r>
            <a:r>
              <a:rPr lang="en-US" altLang="zh-CN" dirty="0"/>
              <a:t>the words in the </a:t>
            </a:r>
            <a:r>
              <a:rPr lang="en-US" altLang="zh-CN" dirty="0" smtClean="0"/>
              <a:t>span</a:t>
            </a:r>
          </a:p>
          <a:p>
            <a:pPr lvl="1"/>
            <a:r>
              <a:rPr lang="en-US" altLang="zh-CN" dirty="0" smtClean="0"/>
              <a:t>Some other </a:t>
            </a:r>
            <a:r>
              <a:rPr lang="en-US" altLang="zh-CN" dirty="0"/>
              <a:t>information carried along in the span’s </a:t>
            </a:r>
            <a:r>
              <a:rPr lang="en-US" altLang="zh-CN" dirty="0" smtClean="0"/>
              <a:t>signature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021" y="4432697"/>
            <a:ext cx="3717957" cy="20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Eisner Dependency Parsing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663609" cy="31538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27795" y="5216055"/>
            <a:ext cx="2084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/>
              <a:t>Two kinds span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56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Eisner Dependency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Covered-concatenation</a:t>
            </a:r>
          </a:p>
          <a:p>
            <a:r>
              <a:rPr lang="en-US" altLang="zh-CN" dirty="0" smtClean="0"/>
              <a:t>a must be minimal.</a:t>
            </a:r>
          </a:p>
          <a:p>
            <a:r>
              <a:rPr lang="en-US" altLang="zh-CN" dirty="0" smtClean="0"/>
              <a:t>overlapping word must have a parent in exactly one of a and b.</a:t>
            </a:r>
          </a:p>
          <a:p>
            <a:r>
              <a:rPr lang="en-US" altLang="zh-CN" dirty="0" smtClean="0"/>
              <a:t>c must not be given a covering link if either the leftmost word of a or the rightmost word of b has a parent.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9527"/>
          <a:stretch/>
        </p:blipFill>
        <p:spPr>
          <a:xfrm>
            <a:off x="2387804" y="4134679"/>
            <a:ext cx="7416391" cy="26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3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Eisner Dependency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086277" cy="39530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617" y="3693227"/>
            <a:ext cx="3717957" cy="20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8800" dirty="0" smtClean="0"/>
              <a:t>Q &amp; A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13791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201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Model A: a </a:t>
            </a:r>
            <a:r>
              <a:rPr lang="en-US" altLang="zh-CN" dirty="0"/>
              <a:t>lexical affinity </a:t>
            </a:r>
            <a:r>
              <a:rPr lang="en-US" altLang="zh-CN" dirty="0" smtClean="0"/>
              <a:t>model where </a:t>
            </a:r>
            <a:r>
              <a:rPr lang="en-US" altLang="zh-CN" dirty="0"/>
              <a:t>words struggle to modify each </a:t>
            </a:r>
            <a:r>
              <a:rPr lang="en-US" altLang="zh-CN" dirty="0" smtClean="0"/>
              <a:t>other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Model B: </a:t>
            </a:r>
            <a:r>
              <a:rPr lang="en-US" altLang="zh-CN" dirty="0"/>
              <a:t>a sense tagging model where words </a:t>
            </a:r>
            <a:r>
              <a:rPr lang="en-US" altLang="zh-CN" dirty="0" smtClean="0"/>
              <a:t>fluctuate </a:t>
            </a:r>
            <a:r>
              <a:rPr lang="en-US" altLang="zh-CN" dirty="0"/>
              <a:t>randomly in their </a:t>
            </a:r>
            <a:r>
              <a:rPr lang="en-US" altLang="zh-CN" dirty="0" err="1"/>
              <a:t>selectional</a:t>
            </a:r>
            <a:r>
              <a:rPr lang="en-US" altLang="zh-CN" dirty="0"/>
              <a:t> </a:t>
            </a:r>
            <a:r>
              <a:rPr lang="en-US" altLang="zh-CN" dirty="0" smtClean="0"/>
              <a:t>preferences 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Model C: </a:t>
            </a:r>
            <a:r>
              <a:rPr lang="en-US" altLang="zh-CN" dirty="0"/>
              <a:t>a generative model </a:t>
            </a:r>
            <a:r>
              <a:rPr lang="en-US" altLang="zh-CN" dirty="0" smtClean="0"/>
              <a:t>where the </a:t>
            </a:r>
            <a:r>
              <a:rPr lang="en-US" altLang="zh-CN" dirty="0"/>
              <a:t>speaker fleshes out each word’s </a:t>
            </a:r>
            <a:r>
              <a:rPr lang="en-US" altLang="zh-CN" dirty="0" smtClean="0"/>
              <a:t>syntactic and </a:t>
            </a:r>
            <a:r>
              <a:rPr lang="en-US" altLang="zh-CN" dirty="0"/>
              <a:t>conceptual structure without regard </a:t>
            </a:r>
            <a:r>
              <a:rPr lang="en-US" altLang="zh-CN" dirty="0" smtClean="0"/>
              <a:t>to the </a:t>
            </a:r>
            <a:r>
              <a:rPr lang="en-US" altLang="zh-CN" dirty="0"/>
              <a:t>implications for the hearer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4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A: Bigram lexical affinities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Steps: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sequence of tags is generated according </a:t>
            </a:r>
            <a:r>
              <a:rPr lang="en-US" altLang="zh-CN" dirty="0" smtClean="0"/>
              <a:t>to a </a:t>
            </a:r>
            <a:r>
              <a:rPr lang="en-US" altLang="zh-CN" dirty="0"/>
              <a:t>Markov process, with the </a:t>
            </a:r>
            <a:r>
              <a:rPr lang="en-US" altLang="zh-CN" dirty="0" smtClean="0"/>
              <a:t>random </a:t>
            </a:r>
            <a:r>
              <a:rPr lang="en-US" altLang="zh-CN" dirty="0"/>
              <a:t>choice of </a:t>
            </a:r>
            <a:r>
              <a:rPr lang="en-US" altLang="zh-CN" dirty="0" smtClean="0"/>
              <a:t>each tag </a:t>
            </a:r>
            <a:r>
              <a:rPr lang="en-US" altLang="zh-CN" dirty="0"/>
              <a:t>conditioned on the previous two tags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word is chosen conditional on each tag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Look </a:t>
            </a:r>
            <a:r>
              <a:rPr lang="en-US" altLang="zh-CN" dirty="0"/>
              <a:t>at each pair of words and randomly </a:t>
            </a:r>
            <a:r>
              <a:rPr lang="en-US" altLang="zh-CN" dirty="0" smtClean="0"/>
              <a:t>decide </a:t>
            </a:r>
            <a:r>
              <a:rPr lang="en-US" altLang="zh-CN" dirty="0"/>
              <a:t>whether to link them</a:t>
            </a:r>
            <a:r>
              <a:rPr lang="en-US" altLang="zh-CN" dirty="0" smtClean="0"/>
              <a:t>.</a:t>
            </a: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14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A: Bigram lexical affinities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Notice:</a:t>
            </a:r>
          </a:p>
          <a:p>
            <a:r>
              <a:rPr lang="en-US" altLang="zh-CN" dirty="0" smtClean="0"/>
              <a:t>Actually </a:t>
            </a:r>
            <a:r>
              <a:rPr lang="en-US" altLang="zh-CN" dirty="0"/>
              <a:t>lexically sensitive, depend on (word, tag) pairs.</a:t>
            </a:r>
            <a:endParaRPr lang="zh-CN" altLang="en-US" sz="3200" dirty="0"/>
          </a:p>
          <a:p>
            <a:r>
              <a:rPr lang="en-US" altLang="zh-CN" dirty="0" smtClean="0"/>
              <a:t>Stipulate no crossing links or multi parents.</a:t>
            </a:r>
          </a:p>
          <a:p>
            <a:r>
              <a:rPr lang="en-US" altLang="zh-CN" dirty="0" smtClean="0"/>
              <a:t>Generalization, like (3), avoiding the effects of undertraining.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14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0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A: Bigram lexical affinities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9760"/>
          </a:xfrm>
        </p:spPr>
        <p:txBody>
          <a:bodyPr/>
          <a:lstStyle/>
          <a:p>
            <a:r>
              <a:rPr lang="en-US" altLang="zh-CN" dirty="0" smtClean="0"/>
              <a:t>Problems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Solutions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z="2400" dirty="0" err="1" smtClean="0">
                <a:latin typeface="+mj-lt"/>
              </a:rPr>
              <a:t>Lij</a:t>
            </a:r>
            <a:r>
              <a:rPr lang="en-US" altLang="zh-CN" sz="2400" dirty="0" smtClean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on the number and/or type </a:t>
            </a:r>
            <a:r>
              <a:rPr lang="en-US" altLang="zh-CN" sz="2400" dirty="0" smtClean="0">
                <a:latin typeface="+mj-lt"/>
              </a:rPr>
              <a:t>of children </a:t>
            </a:r>
            <a:r>
              <a:rPr lang="en-US" altLang="zh-CN" sz="2400" dirty="0">
                <a:latin typeface="+mj-lt"/>
              </a:rPr>
              <a:t>of </a:t>
            </a:r>
            <a:r>
              <a:rPr lang="en-US" altLang="zh-CN" sz="2400" dirty="0" err="1">
                <a:latin typeface="+mj-lt"/>
              </a:rPr>
              <a:t>i</a:t>
            </a:r>
            <a:r>
              <a:rPr lang="en-US" altLang="zh-CN" sz="2400" dirty="0">
                <a:latin typeface="+mj-lt"/>
              </a:rPr>
              <a:t> that already sit between </a:t>
            </a:r>
            <a:r>
              <a:rPr lang="en-US" altLang="zh-CN" sz="2400" dirty="0" err="1">
                <a:latin typeface="+mj-lt"/>
              </a:rPr>
              <a:t>i</a:t>
            </a:r>
            <a:r>
              <a:rPr lang="en-US" altLang="zh-CN" sz="2400" dirty="0">
                <a:latin typeface="+mj-lt"/>
              </a:rPr>
              <a:t> and j</a:t>
            </a:r>
            <a:r>
              <a:rPr lang="en-US" altLang="zh-CN" sz="2400" dirty="0" smtClean="0">
                <a:latin typeface="+mj-lt"/>
              </a:rPr>
              <a:t>.</a:t>
            </a:r>
          </a:p>
          <a:p>
            <a:r>
              <a:rPr lang="en-US" altLang="zh-CN" sz="2400" dirty="0" smtClean="0"/>
              <a:t>New Problems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smtClean="0">
                <a:latin typeface="+mj-lt"/>
              </a:rPr>
              <a:t>fell prefers stock rather than price.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0103"/>
            <a:ext cx="9627704" cy="186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B: </a:t>
            </a:r>
            <a:r>
              <a:rPr lang="en-US" altLang="zh-CN" dirty="0" err="1"/>
              <a:t>Selectional</a:t>
            </a:r>
            <a:r>
              <a:rPr lang="en-US" altLang="zh-CN" dirty="0"/>
              <a:t> preferences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Compare to Model A:</a:t>
            </a:r>
          </a:p>
          <a:p>
            <a:r>
              <a:rPr lang="en-US" altLang="zh-CN" dirty="0" smtClean="0"/>
              <a:t>Model A chooses the arcs for j from C(2,n) possible links, considers the benefit of selecting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and cost of spurning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’.</a:t>
            </a:r>
          </a:p>
          <a:p>
            <a:r>
              <a:rPr lang="en-US" altLang="zh-CN" dirty="0" smtClean="0"/>
              <a:t>Model B simply </a:t>
            </a:r>
            <a:r>
              <a:rPr lang="en-US" altLang="zh-CN" dirty="0"/>
              <a:t>has each word blindly describe its ideal parent &amp; </a:t>
            </a:r>
            <a:r>
              <a:rPr lang="en-US" altLang="zh-CN" dirty="0" smtClean="0"/>
              <a:t>children</a:t>
            </a:r>
            <a:r>
              <a:rPr lang="en-US" altLang="zh-CN" dirty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073"/>
            <a:ext cx="9941958" cy="87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6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B: </a:t>
            </a:r>
            <a:r>
              <a:rPr lang="en-US" altLang="zh-CN" dirty="0" err="1"/>
              <a:t>Selectional</a:t>
            </a:r>
            <a:r>
              <a:rPr lang="en-US" altLang="zh-CN" dirty="0"/>
              <a:t> preferences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Disjunct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a set of selection preferences for each word.</a:t>
            </a:r>
          </a:p>
          <a:p>
            <a:r>
              <a:rPr lang="en-US" altLang="zh-CN" dirty="0" smtClean="0"/>
              <a:t>If the </a:t>
            </a:r>
            <a:r>
              <a:rPr lang="en-US" altLang="zh-CN" dirty="0" err="1" smtClean="0"/>
              <a:t>disjuncts</a:t>
            </a:r>
            <a:r>
              <a:rPr lang="en-US" altLang="zh-CN" dirty="0" smtClean="0"/>
              <a:t> are sufficiently specific, it specifies at most one parser.</a:t>
            </a:r>
          </a:p>
          <a:p>
            <a:r>
              <a:rPr lang="en-US" altLang="zh-CN" dirty="0" smtClean="0"/>
              <a:t>However, they cannot be simultaneously satisfied usually.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073"/>
            <a:ext cx="9941958" cy="87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C: Recursive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Compare to Model </a:t>
            </a:r>
            <a:r>
              <a:rPr lang="en-US" altLang="zh-CN" dirty="0" smtClean="0"/>
              <a:t>A</a:t>
            </a:r>
            <a:r>
              <a:rPr lang="en-US" altLang="zh-CN" dirty="0"/>
              <a:t> </a:t>
            </a:r>
            <a:r>
              <a:rPr lang="en-US" altLang="zh-CN" dirty="0" smtClean="0"/>
              <a:t>&amp; B:</a:t>
            </a:r>
          </a:p>
          <a:p>
            <a:r>
              <a:rPr lang="en-US" altLang="zh-CN" dirty="0" smtClean="0"/>
              <a:t>Model A &amp; </a:t>
            </a:r>
            <a:r>
              <a:rPr lang="en-US" altLang="zh-CN" dirty="0"/>
              <a:t>B </a:t>
            </a:r>
            <a:r>
              <a:rPr lang="en-US" altLang="zh-CN" dirty="0" smtClean="0"/>
              <a:t>are comprehension model, suggesting the speakers’ text can be easily decoded by the listener.</a:t>
            </a:r>
          </a:p>
          <a:p>
            <a:r>
              <a:rPr lang="en-US" altLang="zh-CN" dirty="0" smtClean="0"/>
              <a:t>Model C is generation model, saying the speakers flesh </a:t>
            </a:r>
            <a:r>
              <a:rPr lang="en-US" altLang="zh-CN" dirty="0"/>
              <a:t>out the </a:t>
            </a:r>
            <a:r>
              <a:rPr lang="en-US" altLang="zh-CN" dirty="0" smtClean="0"/>
              <a:t>syntactic </a:t>
            </a:r>
            <a:r>
              <a:rPr lang="en-US" altLang="zh-CN" dirty="0"/>
              <a:t>and conceptual structure for each </a:t>
            </a:r>
            <a:r>
              <a:rPr lang="en-US" altLang="zh-CN" dirty="0" smtClean="0"/>
              <a:t>word.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1327"/>
            <a:ext cx="10037506" cy="9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C: Recursive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Generation process: once add word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en-US" altLang="zh-CN" dirty="0" smtClean="0"/>
              <a:t>Left children: a Markov sequence of (tag, word) pairs.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START-&gt;STOP</a:t>
            </a:r>
          </a:p>
          <a:p>
            <a:r>
              <a:rPr lang="en-US" altLang="zh-CN" dirty="0" smtClean="0"/>
              <a:t>Right </a:t>
            </a:r>
            <a:r>
              <a:rPr lang="en-US" altLang="zh-CN" dirty="0"/>
              <a:t>children: a </a:t>
            </a:r>
            <a:r>
              <a:rPr lang="en-US" altLang="zh-CN" dirty="0" smtClean="0"/>
              <a:t>separate </a:t>
            </a:r>
            <a:r>
              <a:rPr lang="en-US" altLang="zh-CN" dirty="0"/>
              <a:t>sequence of (tag, word) pairs.</a:t>
            </a:r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1327"/>
            <a:ext cx="10037506" cy="9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600</Words>
  <Application>Microsoft Office PowerPoint</Application>
  <PresentationFormat>宽屏</PresentationFormat>
  <Paragraphs>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Three New Probabilistic Models for Dependency Parsing: An Exploration</vt:lpstr>
      <vt:lpstr>Outline</vt:lpstr>
      <vt:lpstr>Model A: Bigram lexical affinities</vt:lpstr>
      <vt:lpstr>Model A: Bigram lexical affinities</vt:lpstr>
      <vt:lpstr>Model A: Bigram lexical affinities</vt:lpstr>
      <vt:lpstr>Model B: Selectional preferences</vt:lpstr>
      <vt:lpstr>Model B: Selectional preferences</vt:lpstr>
      <vt:lpstr>Model C: Recursive generation</vt:lpstr>
      <vt:lpstr>Model C: Recursive generation</vt:lpstr>
      <vt:lpstr>Model C: Recursive generation</vt:lpstr>
      <vt:lpstr>Comparision</vt:lpstr>
      <vt:lpstr>Eisner Dependency Parsing</vt:lpstr>
      <vt:lpstr>Eisner Dependency Parsing</vt:lpstr>
      <vt:lpstr>Eisner Dependency Parsing</vt:lpstr>
      <vt:lpstr>Eisner Dependency Parsing</vt:lpstr>
      <vt:lpstr>Eisner Dependency Parsing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New Probabilistic Models for Dependency Parsing: An Exploration</dc:title>
  <dc:creator>成臻</dc:creator>
  <cp:lastModifiedBy>成臻</cp:lastModifiedBy>
  <cp:revision>148</cp:revision>
  <dcterms:created xsi:type="dcterms:W3CDTF">2016-11-17T17:35:49Z</dcterms:created>
  <dcterms:modified xsi:type="dcterms:W3CDTF">2016-11-24T17:49:23Z</dcterms:modified>
</cp:coreProperties>
</file>