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7" r:id="rId24"/>
  </p:sldIdLst>
  <p:sldSz cx="12192000" cy="6858000"/>
  <p:notesSz cx="7772400" cy="10058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4719182" cy="4719182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79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79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79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79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79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4" Type="http://schemas.openxmlformats.org/officeDocument/2006/relationships/slideLayout" Target="../slideLayouts/slideLayout13.xml"/><Relationship Id="rId33" Type="http://schemas.openxmlformats.org/officeDocument/2006/relationships/image" Target="../media/image40.png"/><Relationship Id="rId32" Type="http://schemas.openxmlformats.org/officeDocument/2006/relationships/image" Target="../media/image39.png"/><Relationship Id="rId31" Type="http://schemas.openxmlformats.org/officeDocument/2006/relationships/image" Target="../media/image38.png"/><Relationship Id="rId30" Type="http://schemas.openxmlformats.org/officeDocument/2006/relationships/image" Target="../media/image37.png"/><Relationship Id="rId3" Type="http://schemas.openxmlformats.org/officeDocument/2006/relationships/image" Target="../media/image10.png"/><Relationship Id="rId29" Type="http://schemas.openxmlformats.org/officeDocument/2006/relationships/image" Target="../media/image36.png"/><Relationship Id="rId28" Type="http://schemas.openxmlformats.org/officeDocument/2006/relationships/image" Target="../media/image35.png"/><Relationship Id="rId27" Type="http://schemas.openxmlformats.org/officeDocument/2006/relationships/image" Target="../media/image34.png"/><Relationship Id="rId26" Type="http://schemas.openxmlformats.org/officeDocument/2006/relationships/image" Target="../media/image33.png"/><Relationship Id="rId25" Type="http://schemas.openxmlformats.org/officeDocument/2006/relationships/image" Target="../media/image32.png"/><Relationship Id="rId24" Type="http://schemas.openxmlformats.org/officeDocument/2006/relationships/image" Target="../media/image31.png"/><Relationship Id="rId23" Type="http://schemas.openxmlformats.org/officeDocument/2006/relationships/image" Target="../media/image30.png"/><Relationship Id="rId22" Type="http://schemas.openxmlformats.org/officeDocument/2006/relationships/image" Target="../media/image29.png"/><Relationship Id="rId21" Type="http://schemas.openxmlformats.org/officeDocument/2006/relationships/image" Target="../media/image28.png"/><Relationship Id="rId20" Type="http://schemas.openxmlformats.org/officeDocument/2006/relationships/image" Target="../media/image27.png"/><Relationship Id="rId2" Type="http://schemas.openxmlformats.org/officeDocument/2006/relationships/image" Target="../media/image9.png"/><Relationship Id="rId19" Type="http://schemas.openxmlformats.org/officeDocument/2006/relationships/image" Target="../media/image26.png"/><Relationship Id="rId18" Type="http://schemas.openxmlformats.org/officeDocument/2006/relationships/image" Target="../media/image25.png"/><Relationship Id="rId17" Type="http://schemas.openxmlformats.org/officeDocument/2006/relationships/image" Target="../media/image24.png"/><Relationship Id="rId16" Type="http://schemas.openxmlformats.org/officeDocument/2006/relationships/image" Target="../media/image23.png"/><Relationship Id="rId15" Type="http://schemas.openxmlformats.org/officeDocument/2006/relationships/image" Target="../media/image22.png"/><Relationship Id="rId14" Type="http://schemas.openxmlformats.org/officeDocument/2006/relationships/image" Target="../media/image21.png"/><Relationship Id="rId13" Type="http://schemas.openxmlformats.org/officeDocument/2006/relationships/image" Target="../media/image20.png"/><Relationship Id="rId12" Type="http://schemas.openxmlformats.org/officeDocument/2006/relationships/image" Target="../media/image19.png"/><Relationship Id="rId11" Type="http://schemas.openxmlformats.org/officeDocument/2006/relationships/image" Target="../media/image18.png"/><Relationship Id="rId10" Type="http://schemas.openxmlformats.org/officeDocument/2006/relationships/image" Target="../media/image17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GAN and WGAN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3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3100680" y="643320"/>
            <a:ext cx="5990400" cy="5571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79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</a:t>
            </a:r>
            <a:r>
              <a:rPr lang="en-US" sz="2800" b="0" strike="noStrike" spc="-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>
                  <a:solidFill>
                    <a:srgbClr val="FFFFFF"/>
                  </a:solidFill>
                </a:uFill>
                <a:latin typeface="Calibri"/>
              </a:rPr>
              <a:t>infantile 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cart is simple and easy to use.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79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kind of humour is </a:t>
            </a:r>
            <a:r>
              <a:rPr lang="en-US" sz="2800" b="0" strike="noStrike" spc="-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>
                  <a:solidFill>
                    <a:srgbClr val="FFFFFF"/>
                  </a:solidFill>
                </a:uFill>
                <a:latin typeface="Calibri"/>
              </a:rPr>
              <a:t>infantile 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boring.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38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2732400" y="372240"/>
            <a:ext cx="5866560" cy="3970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			Motivation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7965">
              <a:lnSpc>
                <a:spcPct val="9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adversarial training: ensure that the shared feature space 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simply contains common and task-invariant information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7965">
              <a:lnSpc>
                <a:spcPct val="9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orthogonality constraints: eliminate redundant features 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from the private and shared spaces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7965">
              <a:lnSpc>
                <a:spcPct val="9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transferable feature is one for which an algorithm cannot 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learn to identifythe domain of origin of the input observation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42" name="Content Placeholder 3"/>
          <p:cNvPicPr/>
          <p:nvPr/>
        </p:nvPicPr>
        <p:blipFill>
          <a:blip r:embed="rId1"/>
          <a:stretch>
            <a:fillRect/>
          </a:stretch>
        </p:blipFill>
        <p:spPr>
          <a:xfrm>
            <a:off x="976680" y="240840"/>
            <a:ext cx="10070640" cy="7418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45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639080" y="862200"/>
            <a:ext cx="8913600" cy="5132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48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096560" y="923760"/>
            <a:ext cx="10058040" cy="2121840"/>
          </a:xfrm>
          <a:prstGeom prst="rect">
            <a:avLst/>
          </a:prstGeom>
          <a:ln>
            <a:noFill/>
          </a:ln>
        </p:spPr>
      </p:pic>
      <p:pic>
        <p:nvPicPr>
          <p:cNvPr id="149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55520" y="2976840"/>
            <a:ext cx="5310000" cy="2067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52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066680" y="707400"/>
            <a:ext cx="10058040" cy="5442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5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1281600" y="1666800"/>
            <a:ext cx="9628200" cy="3523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58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2291040" y="752400"/>
            <a:ext cx="7609320" cy="5352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4826160" y="2971800"/>
            <a:ext cx="25398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/home/zhi/Documents/antnlp/WGAN/15.png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162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2651760" y="1371600"/>
            <a:ext cx="6976080" cy="3670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246240"/>
            <a:ext cx="10515240" cy="5930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1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1096560" y="811440"/>
            <a:ext cx="10057320" cy="4687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65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066680" y="635760"/>
            <a:ext cx="10058040" cy="5586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		    </a:t>
            </a:r>
            <a:r>
              <a:rPr lang="x-none" alt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Conclusions</a:t>
            </a:r>
            <a:endParaRPr lang="x-none" alt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7965">
              <a:lnSpc>
                <a:spcPct val="9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x-none" alt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dversarial multi-task learning framewor</a:t>
            </a:r>
            <a:r>
              <a:rPr lang="x-none" alt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endParaRPr lang="x-none" alt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7965">
              <a:lnSpc>
                <a:spcPct val="9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endParaRPr lang="x-none" alt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7965">
              <a:lnSpc>
                <a:spcPct val="9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endParaRPr lang="x-none" alt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7965">
              <a:lnSpc>
                <a:spcPct val="9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x-none" alt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task-specific and task-invariant features are learned non-redundantly</a:t>
            </a:r>
            <a:endParaRPr lang="x-none" alt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838080" y="1154520"/>
            <a:ext cx="10515240" cy="5022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79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Improve the discriminator to discriminate the synthetic images from ones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7965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Update the generator to generate more realistic image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934200" y="4207680"/>
            <a:ext cx="10101960" cy="672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7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1066680" y="119520"/>
            <a:ext cx="10058040" cy="6618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			    				WGAN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7965">
              <a:lnSpc>
                <a:spcPct val="9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Remove sigmoid of the discriminator's last layer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7965">
              <a:lnSpc>
                <a:spcPct val="9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Remove log of the loss both discriminator and generator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7965">
              <a:lnSpc>
                <a:spcPct val="9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Weight clip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7965">
              <a:lnSpc>
                <a:spcPct val="9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Don't use momentum-based optimizier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                      Value Function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1" name="Content Placeholder 3"/>
          <p:cNvPicPr/>
          <p:nvPr/>
        </p:nvPicPr>
        <p:blipFill>
          <a:blip r:embed="rId1"/>
          <a:stretch>
            <a:fillRect/>
          </a:stretch>
        </p:blipFill>
        <p:spPr>
          <a:xfrm>
            <a:off x="1990800" y="3266280"/>
            <a:ext cx="7848360" cy="485280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92" name="Ink 4"/>
          <p:cNvPicPr/>
          <p:nvPr/>
        </p:nvPicPr>
        <p:blipFill>
          <a:blip r:embed="rId2"/>
          <a:stretch>
            <a:fillRect/>
          </a:stretch>
        </p:blipFill>
        <p:spPr>
          <a:xfrm>
            <a:off x="5524560" y="3321000"/>
            <a:ext cx="253800" cy="329760"/>
          </a:xfrm>
          <a:prstGeom prst="rect">
            <a:avLst/>
          </a:prstGeom>
          <a:ln>
            <a:noFill/>
          </a:ln>
        </p:spPr>
      </p:pic>
      <p:pic>
        <p:nvPicPr>
          <p:cNvPr id="93" name="Ink 5"/>
          <p:cNvPicPr/>
          <p:nvPr/>
        </p:nvPicPr>
        <p:blipFill>
          <a:blip r:embed="rId3"/>
          <a:stretch>
            <a:fillRect/>
          </a:stretch>
        </p:blipFill>
        <p:spPr>
          <a:xfrm>
            <a:off x="7918560" y="3295800"/>
            <a:ext cx="196560" cy="380520"/>
          </a:xfrm>
          <a:prstGeom prst="rect">
            <a:avLst/>
          </a:prstGeom>
          <a:ln>
            <a:noFill/>
          </a:ln>
        </p:spPr>
      </p:pic>
      <p:pic>
        <p:nvPicPr>
          <p:cNvPr id="94" name="Ink 6"/>
          <p:cNvPicPr/>
          <p:nvPr/>
        </p:nvPicPr>
        <p:blipFill>
          <a:blip r:embed="rId4"/>
          <a:stretch>
            <a:fillRect/>
          </a:stretch>
        </p:blipFill>
        <p:spPr>
          <a:xfrm>
            <a:off x="6019920" y="2927520"/>
            <a:ext cx="190080" cy="202680"/>
          </a:xfrm>
          <a:prstGeom prst="rect">
            <a:avLst/>
          </a:prstGeom>
          <a:ln>
            <a:noFill/>
          </a:ln>
        </p:spPr>
      </p:pic>
      <p:pic>
        <p:nvPicPr>
          <p:cNvPr id="95" name="Ink 7"/>
          <p:cNvPicPr/>
          <p:nvPr/>
        </p:nvPicPr>
        <p:blipFill>
          <a:blip r:embed="rId5"/>
          <a:stretch>
            <a:fillRect/>
          </a:stretch>
        </p:blipFill>
        <p:spPr>
          <a:xfrm>
            <a:off x="6299280" y="2927520"/>
            <a:ext cx="158400" cy="132840"/>
          </a:xfrm>
          <a:prstGeom prst="rect">
            <a:avLst/>
          </a:prstGeom>
          <a:ln>
            <a:noFill/>
          </a:ln>
        </p:spPr>
      </p:pic>
      <p:pic>
        <p:nvPicPr>
          <p:cNvPr id="96" name="Ink 8"/>
          <p:cNvPicPr/>
          <p:nvPr/>
        </p:nvPicPr>
        <p:blipFill>
          <a:blip r:embed="rId6"/>
          <a:stretch>
            <a:fillRect/>
          </a:stretch>
        </p:blipFill>
        <p:spPr>
          <a:xfrm>
            <a:off x="6470640" y="2889360"/>
            <a:ext cx="215640" cy="12240"/>
          </a:xfrm>
          <a:prstGeom prst="rect">
            <a:avLst/>
          </a:prstGeom>
          <a:ln>
            <a:noFill/>
          </a:ln>
        </p:spPr>
      </p:pic>
      <p:pic>
        <p:nvPicPr>
          <p:cNvPr id="97" name="Ink 9"/>
          <p:cNvPicPr/>
          <p:nvPr/>
        </p:nvPicPr>
        <p:blipFill>
          <a:blip r:embed="rId7"/>
          <a:stretch>
            <a:fillRect/>
          </a:stretch>
        </p:blipFill>
        <p:spPr>
          <a:xfrm>
            <a:off x="6591240" y="2806560"/>
            <a:ext cx="12240" cy="259920"/>
          </a:xfrm>
          <a:prstGeom prst="rect">
            <a:avLst/>
          </a:prstGeom>
          <a:ln>
            <a:noFill/>
          </a:ln>
        </p:spPr>
      </p:pic>
      <p:pic>
        <p:nvPicPr>
          <p:cNvPr id="98" name="Ink 10"/>
          <p:cNvPicPr/>
          <p:nvPr/>
        </p:nvPicPr>
        <p:blipFill>
          <a:blip r:embed="rId8"/>
          <a:stretch>
            <a:fillRect/>
          </a:stretch>
        </p:blipFill>
        <p:spPr>
          <a:xfrm>
            <a:off x="6870600" y="2863800"/>
            <a:ext cx="6120" cy="323640"/>
          </a:xfrm>
          <a:prstGeom prst="rect">
            <a:avLst/>
          </a:prstGeom>
          <a:ln>
            <a:noFill/>
          </a:ln>
        </p:spPr>
      </p:pic>
      <p:pic>
        <p:nvPicPr>
          <p:cNvPr id="99" name="Ink 11"/>
          <p:cNvPicPr/>
          <p:nvPr/>
        </p:nvPicPr>
        <p:blipFill>
          <a:blip r:embed="rId9"/>
          <a:stretch>
            <a:fillRect/>
          </a:stretch>
        </p:blipFill>
        <p:spPr>
          <a:xfrm>
            <a:off x="6845400" y="2857680"/>
            <a:ext cx="183960" cy="139320"/>
          </a:xfrm>
          <a:prstGeom prst="rect">
            <a:avLst/>
          </a:prstGeom>
          <a:ln>
            <a:noFill/>
          </a:ln>
        </p:spPr>
      </p:pic>
      <p:pic>
        <p:nvPicPr>
          <p:cNvPr id="100" name="Ink 12"/>
          <p:cNvPicPr/>
          <p:nvPr/>
        </p:nvPicPr>
        <p:blipFill>
          <a:blip r:embed="rId10"/>
          <a:stretch>
            <a:fillRect/>
          </a:stretch>
        </p:blipFill>
        <p:spPr>
          <a:xfrm>
            <a:off x="7061040" y="2800440"/>
            <a:ext cx="151920" cy="202680"/>
          </a:xfrm>
          <a:prstGeom prst="rect">
            <a:avLst/>
          </a:prstGeom>
          <a:ln>
            <a:noFill/>
          </a:ln>
        </p:spPr>
      </p:pic>
      <p:pic>
        <p:nvPicPr>
          <p:cNvPr id="101" name="Ink 13"/>
          <p:cNvPicPr/>
          <p:nvPr/>
        </p:nvPicPr>
        <p:blipFill>
          <a:blip r:embed="rId11"/>
          <a:stretch>
            <a:fillRect/>
          </a:stretch>
        </p:blipFill>
        <p:spPr>
          <a:xfrm>
            <a:off x="7194600" y="2825640"/>
            <a:ext cx="209160" cy="126720"/>
          </a:xfrm>
          <a:prstGeom prst="rect">
            <a:avLst/>
          </a:prstGeom>
          <a:ln>
            <a:noFill/>
          </a:ln>
        </p:spPr>
      </p:pic>
      <p:pic>
        <p:nvPicPr>
          <p:cNvPr id="102" name="Ink 14"/>
          <p:cNvPicPr/>
          <p:nvPr/>
        </p:nvPicPr>
        <p:blipFill>
          <a:blip r:embed="rId12"/>
          <a:stretch>
            <a:fillRect/>
          </a:stretch>
        </p:blipFill>
        <p:spPr>
          <a:xfrm>
            <a:off x="7493040" y="2616120"/>
            <a:ext cx="177480" cy="380520"/>
          </a:xfrm>
          <a:prstGeom prst="rect">
            <a:avLst/>
          </a:prstGeom>
          <a:ln>
            <a:noFill/>
          </a:ln>
        </p:spPr>
      </p:pic>
      <p:pic>
        <p:nvPicPr>
          <p:cNvPr id="103" name="Ink 15"/>
          <p:cNvPicPr/>
          <p:nvPr/>
        </p:nvPicPr>
        <p:blipFill>
          <a:blip r:embed="rId13"/>
          <a:stretch>
            <a:fillRect/>
          </a:stretch>
        </p:blipFill>
        <p:spPr>
          <a:xfrm>
            <a:off x="6280200" y="3130560"/>
            <a:ext cx="114120" cy="209160"/>
          </a:xfrm>
          <a:prstGeom prst="rect">
            <a:avLst/>
          </a:prstGeom>
          <a:ln>
            <a:noFill/>
          </a:ln>
        </p:spPr>
      </p:pic>
      <p:pic>
        <p:nvPicPr>
          <p:cNvPr id="104" name="Ink 16"/>
          <p:cNvPicPr/>
          <p:nvPr/>
        </p:nvPicPr>
        <p:blipFill>
          <a:blip r:embed="rId14"/>
          <a:stretch>
            <a:fillRect/>
          </a:stretch>
        </p:blipFill>
        <p:spPr>
          <a:xfrm>
            <a:off x="7765920" y="3003480"/>
            <a:ext cx="1079280" cy="317160"/>
          </a:xfrm>
          <a:prstGeom prst="rect">
            <a:avLst/>
          </a:prstGeom>
          <a:ln>
            <a:noFill/>
          </a:ln>
        </p:spPr>
      </p:pic>
      <p:pic>
        <p:nvPicPr>
          <p:cNvPr id="105" name="Ink 17"/>
          <p:cNvPicPr/>
          <p:nvPr/>
        </p:nvPicPr>
        <p:blipFill>
          <a:blip r:embed="rId15"/>
          <a:stretch>
            <a:fillRect/>
          </a:stretch>
        </p:blipFill>
        <p:spPr>
          <a:xfrm>
            <a:off x="7937640" y="2629080"/>
            <a:ext cx="202680" cy="361440"/>
          </a:xfrm>
          <a:prstGeom prst="rect">
            <a:avLst/>
          </a:prstGeom>
          <a:ln>
            <a:noFill/>
          </a:ln>
        </p:spPr>
      </p:pic>
      <p:pic>
        <p:nvPicPr>
          <p:cNvPr id="106" name="Ink 18"/>
          <p:cNvPicPr/>
          <p:nvPr/>
        </p:nvPicPr>
        <p:blipFill>
          <a:blip r:embed="rId16"/>
          <a:stretch>
            <a:fillRect/>
          </a:stretch>
        </p:blipFill>
        <p:spPr>
          <a:xfrm>
            <a:off x="8210520" y="2590920"/>
            <a:ext cx="18720" cy="387000"/>
          </a:xfrm>
          <a:prstGeom prst="rect">
            <a:avLst/>
          </a:prstGeom>
          <a:ln>
            <a:noFill/>
          </a:ln>
        </p:spPr>
      </p:pic>
      <p:pic>
        <p:nvPicPr>
          <p:cNvPr id="107" name="Ink 19"/>
          <p:cNvPicPr/>
          <p:nvPr/>
        </p:nvPicPr>
        <p:blipFill>
          <a:blip r:embed="rId17"/>
          <a:stretch>
            <a:fillRect/>
          </a:stretch>
        </p:blipFill>
        <p:spPr>
          <a:xfrm>
            <a:off x="8236080" y="2641680"/>
            <a:ext cx="95040" cy="69480"/>
          </a:xfrm>
          <a:prstGeom prst="rect">
            <a:avLst/>
          </a:prstGeom>
          <a:ln>
            <a:noFill/>
          </a:ln>
        </p:spPr>
      </p:pic>
      <p:pic>
        <p:nvPicPr>
          <p:cNvPr id="108" name="Ink 20"/>
          <p:cNvPicPr/>
          <p:nvPr/>
        </p:nvPicPr>
        <p:blipFill>
          <a:blip r:embed="rId18"/>
          <a:stretch>
            <a:fillRect/>
          </a:stretch>
        </p:blipFill>
        <p:spPr>
          <a:xfrm>
            <a:off x="8375760" y="2673360"/>
            <a:ext cx="107640" cy="202680"/>
          </a:xfrm>
          <a:prstGeom prst="rect">
            <a:avLst/>
          </a:prstGeom>
          <a:ln>
            <a:noFill/>
          </a:ln>
        </p:spPr>
      </p:pic>
      <p:pic>
        <p:nvPicPr>
          <p:cNvPr id="109" name="Ink 21"/>
          <p:cNvPicPr/>
          <p:nvPr/>
        </p:nvPicPr>
        <p:blipFill>
          <a:blip r:embed="rId19"/>
          <a:stretch>
            <a:fillRect/>
          </a:stretch>
        </p:blipFill>
        <p:spPr>
          <a:xfrm>
            <a:off x="8540640" y="2603520"/>
            <a:ext cx="259920" cy="272520"/>
          </a:xfrm>
          <a:prstGeom prst="rect">
            <a:avLst/>
          </a:prstGeom>
          <a:ln>
            <a:noFill/>
          </a:ln>
        </p:spPr>
      </p:pic>
      <p:pic>
        <p:nvPicPr>
          <p:cNvPr id="110" name="Ink 22"/>
          <p:cNvPicPr/>
          <p:nvPr/>
        </p:nvPicPr>
        <p:blipFill>
          <a:blip r:embed="rId20"/>
          <a:stretch>
            <a:fillRect/>
          </a:stretch>
        </p:blipFill>
        <p:spPr>
          <a:xfrm>
            <a:off x="8883720" y="2610000"/>
            <a:ext cx="114120" cy="171000"/>
          </a:xfrm>
          <a:prstGeom prst="rect">
            <a:avLst/>
          </a:prstGeom>
          <a:ln>
            <a:noFill/>
          </a:ln>
        </p:spPr>
      </p:pic>
      <p:pic>
        <p:nvPicPr>
          <p:cNvPr id="111" name="Ink 23"/>
          <p:cNvPicPr/>
          <p:nvPr/>
        </p:nvPicPr>
        <p:blipFill>
          <a:blip r:embed="rId21"/>
          <a:stretch>
            <a:fillRect/>
          </a:stretch>
        </p:blipFill>
        <p:spPr>
          <a:xfrm>
            <a:off x="9042480" y="2552760"/>
            <a:ext cx="183960" cy="253800"/>
          </a:xfrm>
          <a:prstGeom prst="rect">
            <a:avLst/>
          </a:prstGeom>
          <a:ln>
            <a:noFill/>
          </a:ln>
        </p:spPr>
      </p:pic>
      <p:pic>
        <p:nvPicPr>
          <p:cNvPr id="112" name="Ink 24"/>
          <p:cNvPicPr/>
          <p:nvPr/>
        </p:nvPicPr>
        <p:blipFill>
          <a:blip r:embed="rId22"/>
          <a:stretch>
            <a:fillRect/>
          </a:stretch>
        </p:blipFill>
        <p:spPr>
          <a:xfrm>
            <a:off x="9232920" y="2546280"/>
            <a:ext cx="177480" cy="221760"/>
          </a:xfrm>
          <a:prstGeom prst="rect">
            <a:avLst/>
          </a:prstGeom>
          <a:ln>
            <a:noFill/>
          </a:ln>
        </p:spPr>
      </p:pic>
      <p:pic>
        <p:nvPicPr>
          <p:cNvPr id="113" name="Ink 25"/>
          <p:cNvPicPr/>
          <p:nvPr/>
        </p:nvPicPr>
        <p:blipFill>
          <a:blip r:embed="rId23"/>
          <a:stretch>
            <a:fillRect/>
          </a:stretch>
        </p:blipFill>
        <p:spPr>
          <a:xfrm>
            <a:off x="9683640" y="2451240"/>
            <a:ext cx="151920" cy="234720"/>
          </a:xfrm>
          <a:prstGeom prst="rect">
            <a:avLst/>
          </a:prstGeom>
          <a:ln>
            <a:noFill/>
          </a:ln>
        </p:spPr>
      </p:pic>
      <p:pic>
        <p:nvPicPr>
          <p:cNvPr id="114" name="Ink 26"/>
          <p:cNvPicPr/>
          <p:nvPr/>
        </p:nvPicPr>
        <p:blipFill>
          <a:blip r:embed="rId24"/>
          <a:stretch>
            <a:fillRect/>
          </a:stretch>
        </p:blipFill>
        <p:spPr>
          <a:xfrm>
            <a:off x="9887040" y="2527200"/>
            <a:ext cx="6120" cy="164880"/>
          </a:xfrm>
          <a:prstGeom prst="rect">
            <a:avLst/>
          </a:prstGeom>
          <a:ln>
            <a:noFill/>
          </a:ln>
        </p:spPr>
      </p:pic>
      <p:pic>
        <p:nvPicPr>
          <p:cNvPr id="115" name="Ink 27"/>
          <p:cNvPicPr/>
          <p:nvPr/>
        </p:nvPicPr>
        <p:blipFill>
          <a:blip r:embed="rId25"/>
          <a:stretch>
            <a:fillRect/>
          </a:stretch>
        </p:blipFill>
        <p:spPr>
          <a:xfrm>
            <a:off x="9855360" y="2400480"/>
            <a:ext cx="25200" cy="37800"/>
          </a:xfrm>
          <a:prstGeom prst="rect">
            <a:avLst/>
          </a:prstGeom>
          <a:ln>
            <a:noFill/>
          </a:ln>
        </p:spPr>
      </p:pic>
      <p:pic>
        <p:nvPicPr>
          <p:cNvPr id="116" name="Ink 28"/>
          <p:cNvPicPr/>
          <p:nvPr/>
        </p:nvPicPr>
        <p:blipFill>
          <a:blip r:embed="rId26"/>
          <a:stretch>
            <a:fillRect/>
          </a:stretch>
        </p:blipFill>
        <p:spPr>
          <a:xfrm>
            <a:off x="9912240" y="2432160"/>
            <a:ext cx="145800" cy="533160"/>
          </a:xfrm>
          <a:prstGeom prst="rect">
            <a:avLst/>
          </a:prstGeom>
          <a:ln>
            <a:noFill/>
          </a:ln>
        </p:spPr>
      </p:pic>
      <p:pic>
        <p:nvPicPr>
          <p:cNvPr id="117" name="Ink 29"/>
          <p:cNvPicPr/>
          <p:nvPr/>
        </p:nvPicPr>
        <p:blipFill>
          <a:blip r:embed="rId27"/>
          <a:stretch>
            <a:fillRect/>
          </a:stretch>
        </p:blipFill>
        <p:spPr>
          <a:xfrm>
            <a:off x="10166400" y="2343240"/>
            <a:ext cx="259920" cy="298080"/>
          </a:xfrm>
          <a:prstGeom prst="rect">
            <a:avLst/>
          </a:prstGeom>
          <a:ln>
            <a:noFill/>
          </a:ln>
        </p:spPr>
      </p:pic>
      <p:pic>
        <p:nvPicPr>
          <p:cNvPr id="118" name="Ink 30"/>
          <p:cNvPicPr/>
          <p:nvPr/>
        </p:nvPicPr>
        <p:blipFill>
          <a:blip r:embed="rId28"/>
          <a:stretch>
            <a:fillRect/>
          </a:stretch>
        </p:blipFill>
        <p:spPr>
          <a:xfrm>
            <a:off x="10534680" y="2381400"/>
            <a:ext cx="177480" cy="209160"/>
          </a:xfrm>
          <a:prstGeom prst="rect">
            <a:avLst/>
          </a:prstGeom>
          <a:ln>
            <a:noFill/>
          </a:ln>
        </p:spPr>
      </p:pic>
      <p:pic>
        <p:nvPicPr>
          <p:cNvPr id="119" name="Ink 31"/>
          <p:cNvPicPr/>
          <p:nvPr/>
        </p:nvPicPr>
        <p:blipFill>
          <a:blip r:embed="rId29"/>
          <a:stretch>
            <a:fillRect/>
          </a:stretch>
        </p:blipFill>
        <p:spPr>
          <a:xfrm>
            <a:off x="10775880" y="2362320"/>
            <a:ext cx="25200" cy="196560"/>
          </a:xfrm>
          <a:prstGeom prst="rect">
            <a:avLst/>
          </a:prstGeom>
          <a:ln>
            <a:noFill/>
          </a:ln>
        </p:spPr>
      </p:pic>
      <p:pic>
        <p:nvPicPr>
          <p:cNvPr id="120" name="Ink 32"/>
          <p:cNvPicPr/>
          <p:nvPr/>
        </p:nvPicPr>
        <p:blipFill>
          <a:blip r:embed="rId30"/>
          <a:stretch>
            <a:fillRect/>
          </a:stretch>
        </p:blipFill>
        <p:spPr>
          <a:xfrm>
            <a:off x="10725120" y="2235240"/>
            <a:ext cx="18720" cy="25200"/>
          </a:xfrm>
          <a:prstGeom prst="rect">
            <a:avLst/>
          </a:prstGeom>
          <a:ln>
            <a:noFill/>
          </a:ln>
        </p:spPr>
      </p:pic>
      <p:pic>
        <p:nvPicPr>
          <p:cNvPr id="121" name="Ink 33"/>
          <p:cNvPicPr/>
          <p:nvPr/>
        </p:nvPicPr>
        <p:blipFill>
          <a:blip r:embed="rId31"/>
          <a:stretch>
            <a:fillRect/>
          </a:stretch>
        </p:blipFill>
        <p:spPr>
          <a:xfrm>
            <a:off x="10902960" y="2171880"/>
            <a:ext cx="120240" cy="374400"/>
          </a:xfrm>
          <a:prstGeom prst="rect">
            <a:avLst/>
          </a:prstGeom>
          <a:ln>
            <a:noFill/>
          </a:ln>
        </p:spPr>
      </p:pic>
      <p:pic>
        <p:nvPicPr>
          <p:cNvPr id="122" name="Ink 34"/>
          <p:cNvPicPr/>
          <p:nvPr/>
        </p:nvPicPr>
        <p:blipFill>
          <a:blip r:embed="rId32"/>
          <a:stretch>
            <a:fillRect/>
          </a:stretch>
        </p:blipFill>
        <p:spPr>
          <a:xfrm>
            <a:off x="11099880" y="2139840"/>
            <a:ext cx="164880" cy="545760"/>
          </a:xfrm>
          <a:prstGeom prst="rect">
            <a:avLst/>
          </a:prstGeom>
          <a:ln>
            <a:noFill/>
          </a:ln>
        </p:spPr>
      </p:pic>
      <p:pic>
        <p:nvPicPr>
          <p:cNvPr id="123" name="Ink 35"/>
          <p:cNvPicPr/>
          <p:nvPr/>
        </p:nvPicPr>
        <p:blipFill>
          <a:blip r:embed="rId33"/>
          <a:stretch>
            <a:fillRect/>
          </a:stretch>
        </p:blipFill>
        <p:spPr>
          <a:xfrm>
            <a:off x="6616800" y="3060720"/>
            <a:ext cx="95040" cy="6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6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1296000" y="509760"/>
            <a:ext cx="9599400" cy="5837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9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066680" y="1735560"/>
            <a:ext cx="10058040" cy="3195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		Task Description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7965">
              <a:lnSpc>
                <a:spcPct val="9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Input: a sentence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7965">
              <a:lnSpc>
                <a:spcPct val="9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Output: positive or negative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7965">
              <a:lnSpc>
                <a:spcPct val="9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Multi-task(Multi-domain)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32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5789880" y="1694880"/>
            <a:ext cx="6232680" cy="5054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1034</Words>
  <Application>Kingsoft Office WPP</Application>
  <PresentationFormat/>
  <Paragraphs>56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3" baseType="lpstr"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 and WGAN</dc:title>
  <dc:creator>zhi</dc:creator>
  <cp:lastModifiedBy>zhi</cp:lastModifiedBy>
  <cp:revision>5</cp:revision>
  <dcterms:created xsi:type="dcterms:W3CDTF">2017-05-03T14:47:40Z</dcterms:created>
  <dcterms:modified xsi:type="dcterms:W3CDTF">2017-05-03T14:47:40Z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1033-10.1.0.5672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20</vt:i4>
  </property>
</Properties>
</file>