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94" r:id="rId3"/>
    <p:sldId id="281" r:id="rId4"/>
    <p:sldId id="282" r:id="rId5"/>
    <p:sldId id="266" r:id="rId6"/>
    <p:sldId id="283" r:id="rId7"/>
    <p:sldId id="267" r:id="rId8"/>
    <p:sldId id="284" r:id="rId9"/>
    <p:sldId id="268" r:id="rId10"/>
    <p:sldId id="285" r:id="rId11"/>
    <p:sldId id="263" r:id="rId12"/>
    <p:sldId id="286" r:id="rId13"/>
    <p:sldId id="259" r:id="rId14"/>
    <p:sldId id="287" r:id="rId15"/>
    <p:sldId id="257" r:id="rId16"/>
    <p:sldId id="288" r:id="rId17"/>
    <p:sldId id="269" r:id="rId18"/>
    <p:sldId id="289" r:id="rId19"/>
    <p:sldId id="256" r:id="rId20"/>
    <p:sldId id="290" r:id="rId21"/>
    <p:sldId id="258" r:id="rId22"/>
    <p:sldId id="291" r:id="rId23"/>
    <p:sldId id="270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B95D93-36E4-467B-83F0-445A15211A20}">
          <p14:sldIdLst>
            <p14:sldId id="293"/>
            <p14:sldId id="294"/>
            <p14:sldId id="281"/>
            <p14:sldId id="282"/>
            <p14:sldId id="266"/>
            <p14:sldId id="283"/>
            <p14:sldId id="267"/>
            <p14:sldId id="284"/>
            <p14:sldId id="268"/>
            <p14:sldId id="285"/>
            <p14:sldId id="263"/>
            <p14:sldId id="286"/>
            <p14:sldId id="259"/>
            <p14:sldId id="287"/>
            <p14:sldId id="257"/>
            <p14:sldId id="288"/>
            <p14:sldId id="269"/>
            <p14:sldId id="289"/>
            <p14:sldId id="256"/>
            <p14:sldId id="290"/>
            <p14:sldId id="258"/>
            <p14:sldId id="291"/>
            <p14:sldId id="270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0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952520417322144"/>
          <c:y val="9.2433927823188544E-2"/>
          <c:w val="0.5466739056759341"/>
          <c:h val="0.792537347180432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BJP</c:v>
                </c:pt>
                <c:pt idx="1">
                  <c:v>TDP</c:v>
                </c:pt>
                <c:pt idx="2">
                  <c:v>JnP</c:v>
                </c:pt>
                <c:pt idx="3">
                  <c:v>YSRCP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28-4513-9C7E-A8F2117A3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PARTY RESULTS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DMK</c:v>
                </c:pt>
                <c:pt idx="1">
                  <c:v>INC</c:v>
                </c:pt>
                <c:pt idx="2">
                  <c:v>VCK </c:v>
                </c:pt>
                <c:pt idx="3">
                  <c:v>CPI</c:v>
                </c:pt>
                <c:pt idx="4">
                  <c:v>CPI(M)</c:v>
                </c:pt>
                <c:pt idx="5">
                  <c:v>MDMK</c:v>
                </c:pt>
                <c:pt idx="6">
                  <c:v>IUML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22</c:v>
                </c:pt>
                <c:pt idx="1">
                  <c:v>9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D-4DDC-9550-86587AE6F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PARTY RESULTS</a:t>
            </a:r>
            <a:r>
              <a:rPr lang="en-US" baseline="0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32063998596783272"/>
          <c:y val="2.3425500963458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951645559810528"/>
          <c:y val="0.10080773914608207"/>
          <c:w val="0.53238878204345919"/>
          <c:h val="0.7912685390398372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BJP</c:v>
                </c:pt>
                <c:pt idx="1">
                  <c:v>INC</c:v>
                </c:pt>
                <c:pt idx="2">
                  <c:v>AIMIM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D-47CD-B6CA-889A17B4F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47332116274489"/>
          <c:y val="0.9259131129109146"/>
          <c:w val="0.27537778384530071"/>
          <c:h val="5.97887200817145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PARTY</a:t>
            </a:r>
            <a:r>
              <a:rPr lang="en-US" baseline="0" dirty="0"/>
              <a:t> RESULTS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567030980514405"/>
          <c:y val="0.12011842026804205"/>
          <c:w val="0.52844827991334165"/>
          <c:h val="0.7846463440987994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BJP</c:v>
                </c:pt>
                <c:pt idx="1">
                  <c:v>INC</c:v>
                </c:pt>
                <c:pt idx="2">
                  <c:v>UPPL</c:v>
                </c:pt>
                <c:pt idx="3">
                  <c:v>AGP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F9-4C94-9BB0-8272B3C37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PARTY</a:t>
            </a:r>
            <a:r>
              <a:rPr lang="en-US" baseline="0" dirty="0"/>
              <a:t> RESULTS</a:t>
            </a:r>
            <a:endParaRPr lang="en-US" dirty="0"/>
          </a:p>
        </c:rich>
      </c:tx>
      <c:layout>
        <c:manualLayout>
          <c:xMode val="edge"/>
          <c:yMode val="edge"/>
          <c:x val="0.38419631108751351"/>
          <c:y val="2.2909521221071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BJP</c:v>
                </c:pt>
                <c:pt idx="1">
                  <c:v>INC</c:v>
                </c:pt>
                <c:pt idx="2">
                  <c:v>JD(U)</c:v>
                </c:pt>
                <c:pt idx="3">
                  <c:v>LJPRV</c:v>
                </c:pt>
                <c:pt idx="4">
                  <c:v>CPI(ML)(L)</c:v>
                </c:pt>
                <c:pt idx="5">
                  <c:v>HAMS</c:v>
                </c:pt>
                <c:pt idx="6">
                  <c:v>IND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3</c:v>
                </c:pt>
                <c:pt idx="2">
                  <c:v>12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EC-4A6E-A198-95E24A374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PARTY</a:t>
            </a:r>
            <a:r>
              <a:rPr lang="en-US" baseline="0" dirty="0"/>
              <a:t> RESULTS</a:t>
            </a:r>
            <a:endParaRPr lang="en-US" dirty="0"/>
          </a:p>
        </c:rich>
      </c:tx>
      <c:layout>
        <c:manualLayout>
          <c:xMode val="edge"/>
          <c:yMode val="edge"/>
          <c:x val="0.37522818908491024"/>
          <c:y val="2.34537889565280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850846822989305"/>
          <c:y val="0.1035354483603175"/>
          <c:w val="0.52298306354021395"/>
          <c:h val="0.7910164806471358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BJP</c:v>
                </c:pt>
                <c:pt idx="1">
                  <c:v>INC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A-434C-8502-EAC80158FF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PARTY</a:t>
            </a:r>
            <a:r>
              <a:rPr lang="en-US" baseline="0" dirty="0"/>
              <a:t> RESULTS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BJP </c:v>
                </c:pt>
                <c:pt idx="1">
                  <c:v>INC</c:v>
                </c:pt>
                <c:pt idx="2">
                  <c:v>JD(S)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9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67-4686-8CFF-0F74530FE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PARTY REEULTS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60280455387684"/>
          <c:y val="0.13833125632641999"/>
          <c:w val="0.56238952776758155"/>
          <c:h val="0.7956999341843036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PARTY REEULTS \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BFE-4A10-AAA3-C4C7016FB8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FE-4A10-AAA3-C4C7016FB8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BJP</c:v>
                </c:pt>
                <c:pt idx="1">
                  <c:v>INC</c:v>
                </c:pt>
                <c:pt idx="2">
                  <c:v>IUML</c:v>
                </c:pt>
                <c:pt idx="3">
                  <c:v>CPI(M)</c:v>
                </c:pt>
                <c:pt idx="4">
                  <c:v>KEC</c:v>
                </c:pt>
                <c:pt idx="5">
                  <c:v>RSP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14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FE-4A10-AAA3-C4C7016FB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PARTY RESULTS</a:t>
            </a:r>
            <a:r>
              <a:rPr lang="en-US" baseline="0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44948110333279856"/>
          <c:y val="9.2005879863956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925134054124384"/>
          <c:y val="0.22923840004853852"/>
          <c:w val="0.57880011893971983"/>
          <c:h val="0.76942769580737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WON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1"/>
                <c:pt idx="0">
                  <c:v>BJP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9-44AB-8AF8-F927FC761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687733732236352"/>
          <c:y val="4.78809932101457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949572730110303"/>
          <c:y val="0.13948985411080056"/>
          <c:w val="0.54962485055860166"/>
          <c:h val="0.7856541091400113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PARTY RESULTS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BJP</c:v>
                </c:pt>
                <c:pt idx="1">
                  <c:v>INC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D6-4001-A310-8E6CB8379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PARTY</a:t>
            </a:r>
            <a:r>
              <a:rPr lang="en-US" baseline="0" dirty="0"/>
              <a:t> RESULTS</a:t>
            </a:r>
            <a:endParaRPr lang="en-US" dirty="0"/>
          </a:p>
        </c:rich>
      </c:tx>
      <c:layout>
        <c:manualLayout>
          <c:xMode val="edge"/>
          <c:yMode val="edge"/>
          <c:x val="0.3609464098779560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BJP</c:v>
                </c:pt>
                <c:pt idx="1">
                  <c:v>INC</c:v>
                </c:pt>
                <c:pt idx="2">
                  <c:v>CPI(M)</c:v>
                </c:pt>
                <c:pt idx="3">
                  <c:v>RLTP</c:v>
                </c:pt>
                <c:pt idx="4">
                  <c:v>BHRTADVSIP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3E-4D54-A85D-59AF73367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BC86A-2D5D-4E7D-BC24-A57D2615445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6C0AA-40DB-4582-9E1D-781AF793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2B8C-7864-031B-FF76-8188900D6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0C0FE-724C-2196-899B-E9AB2C9D4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8853-6B07-902F-DFC2-8E0DAEC4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85F-D266-4ADA-BBE8-08F2C0694B42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9B9A3-7C31-6E20-A82B-627522FF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9F780-96F2-8C66-2C82-F6AA1F48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2EE4-E7FD-42CB-B9B2-16C69448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52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508F-A7AE-A521-84FB-978D760B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80B11-D9BC-51E4-56DE-90CBC70FD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D403-9762-D05B-07FB-A0B49909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85F-D266-4ADA-BBE8-08F2C0694B42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D7AE-CB84-5482-7F03-7EC16C51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4248B-74D1-7296-61C7-47080DC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2EE4-E7FD-42CB-B9B2-16C69448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71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4863A-60A3-B691-B1E1-6EB2844D2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598C5-F2B9-30FC-01EA-261E80390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75F2-877E-AE38-14C7-43D710E0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85F-D266-4ADA-BBE8-08F2C0694B42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59C7-377B-6286-E8A4-51152663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0620-2F2D-9D25-3B15-197D4813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2EE4-E7FD-42CB-B9B2-16C69448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985D-074F-505A-43FF-1098984B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9256-3473-A95D-7ABE-A729C30E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3DA8-891E-DD4E-FABF-255A8E7E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85F-D266-4ADA-BBE8-08F2C0694B42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7F4A-C3D1-1133-3E08-14005B47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F17B-06BA-3782-7380-FB520585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2EE4-E7FD-42CB-B9B2-16C69448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4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2678-4546-2E85-2F25-B855B53A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FD11-89EA-2780-D65A-F957D800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C789-3720-799A-27E6-739DB16C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85F-D266-4ADA-BBE8-08F2C0694B42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55A7-5F6C-033C-3192-69536B95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81F8-8BE5-055F-4731-06703CCD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2EE4-E7FD-42CB-B9B2-16C69448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4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D79-0270-B641-E4B8-574D0231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E2FA-BC45-CECC-C8CE-DB280CDBC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0EA6F-CCD5-615B-18B9-22E3E50A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BAF31-D763-92A9-D1D2-088944DE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85F-D266-4ADA-BBE8-08F2C0694B42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DC380-DDA7-DCC6-A40C-0159F28B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8CD70-4176-C9C0-24C0-89E93243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2EE4-E7FD-42CB-B9B2-16C69448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7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7651-CE22-C11D-A03A-827307FB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9490-9B9E-7055-0AE1-BBCF9E0D7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A102F-5BF4-DED6-2C92-1EC5D773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900E3-500E-4A3B-8776-B4E9D7F06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0E2E4-BF4E-693F-ACD3-FB3CA39E5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FA2CB-B7AC-15AD-CFDF-A062810C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85F-D266-4ADA-BBE8-08F2C0694B42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041D2-13C4-2F24-F099-AC182D4B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11718-A59E-B252-2BC6-66446AB4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2EE4-E7FD-42CB-B9B2-16C69448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29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678A-734C-A3DE-59B6-F485224E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EA079-78CD-70DD-BB6B-C2E2D81B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85F-D266-4ADA-BBE8-08F2C0694B42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6785A-747B-EDF3-F8CA-B3632524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3672A-2BB3-7856-C335-AF40FCB9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2EE4-E7FD-42CB-B9B2-16C69448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7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CA4F9-ECF0-98D9-57B5-F5756F7E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85F-D266-4ADA-BBE8-08F2C0694B42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0BEF9-9369-3E48-6E75-54DEFBED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247F-BE3D-FE13-E06B-31D763ED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2EE4-E7FD-42CB-B9B2-16C69448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9963-72F9-E013-03AC-0DA511BC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3AD4-A256-919D-BE2D-FFD9C15FC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F043D-4307-82D6-9B64-3A0B4B63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64779-A8DD-EB87-0524-B56BB616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85F-D266-4ADA-BBE8-08F2C0694B42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EBF86-4A26-4B4C-F142-8F68878B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ED3C2-AD22-C4A6-B96D-8134E746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2EE4-E7FD-42CB-B9B2-16C69448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41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0CBA-91D5-5944-DDA2-87769A93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1D58F-5152-EBB3-9C8D-B593CF6C9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04B05-0903-66D5-98A5-CFAB95F4C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89D8-C821-F8E0-1F14-A3FE90E8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185F-D266-4ADA-BBE8-08F2C0694B42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E71E1-E0D0-B3BC-6AA8-DC5D6AA9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EC7B5-8973-910F-7B95-4B7434EA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2EE4-E7FD-42CB-B9B2-16C69448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8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64357-26A3-B8FF-8179-B9B16C81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0861E-0A62-486B-79E4-66FDC4B9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9845-72D4-D1AD-0B09-2BB1BB87A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1185F-D266-4ADA-BBE8-08F2C0694B42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76712-54B9-A0C2-2972-D2437AF79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52CE1-87B9-BA9E-D225-F93188FB9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2EE4-E7FD-42CB-B9B2-16C69448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91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blicdomainpictures.net/en/view-image.php?image=19031&amp;picture=us-election-201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54118-C77D-FDC6-47D1-F63DAA26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b="1" i="1" dirty="0">
                <a:latin typeface="Arial Narrow" panose="020B0606020202030204" pitchFamily="34" charset="0"/>
              </a:rPr>
              <a:t>Lok Sabha Elections …………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154FF2-7A40-3D27-EEAD-D3E632F95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8041"/>
          <a:stretch/>
        </p:blipFill>
        <p:spPr>
          <a:xfrm>
            <a:off x="726849" y="2258458"/>
            <a:ext cx="5036530" cy="3053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B4DAA5-1B88-EBFF-FC28-87707913D017}"/>
              </a:ext>
            </a:extLst>
          </p:cNvPr>
          <p:cNvSpPr txBox="1"/>
          <p:nvPr/>
        </p:nvSpPr>
        <p:spPr>
          <a:xfrm>
            <a:off x="8284685" y="4990641"/>
            <a:ext cx="3536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/>
              <a:t>-Tangudu Vikash Raj</a:t>
            </a:r>
          </a:p>
          <a:p>
            <a:r>
              <a:rPr lang="en-IN" sz="2800" b="1" i="1" dirty="0"/>
              <a:t> Computer Science &amp; Engineering </a:t>
            </a:r>
          </a:p>
        </p:txBody>
      </p:sp>
    </p:spTree>
    <p:extLst>
      <p:ext uri="{BB962C8B-B14F-4D97-AF65-F5344CB8AC3E}">
        <p14:creationId xmlns:p14="http://schemas.microsoft.com/office/powerpoint/2010/main" val="63154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E8A9-B569-685A-9683-8C1CF98E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Narrow" panose="020B0606020202030204" pitchFamily="34" charset="0"/>
              </a:rPr>
              <a:t> GUJARAT  LOK SHABA ELECTIONS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381A-6FAA-322B-05EE-9CD0D248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BJP won majority of the seats, whereas INC won only 1 seat.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 of Lok Sabha seats in Gujarat is 26.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86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E5A8D3-7014-ADD8-ECFD-F0B0E5B17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976347"/>
              </p:ext>
            </p:extLst>
          </p:nvPr>
        </p:nvGraphicFramePr>
        <p:xfrm>
          <a:off x="671310" y="1693887"/>
          <a:ext cx="6461760" cy="431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663810055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511488282"/>
                    </a:ext>
                  </a:extLst>
                </a:gridCol>
              </a:tblGrid>
              <a:tr h="863434">
                <a:tc>
                  <a:txBody>
                    <a:bodyPr/>
                    <a:lstStyle/>
                    <a:p>
                      <a:r>
                        <a:rPr lang="en-IN" dirty="0"/>
                        <a:t>NAME OF THE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SEATS WON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42344"/>
                  </a:ext>
                </a:extLst>
              </a:tr>
              <a:tr h="863434"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Bharatiya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Janata Party – BJP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81185"/>
                  </a:ext>
                </a:extLst>
              </a:tr>
              <a:tr h="86343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National Congress – INC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91464"/>
                  </a:ext>
                </a:extLst>
              </a:tr>
              <a:tr h="86343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Janata Dal (Secular) - JD(S)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18240"/>
                  </a:ext>
                </a:extLst>
              </a:tr>
              <a:tr h="863434">
                <a:tc>
                  <a:txBody>
                    <a:bodyPr/>
                    <a:lstStyle/>
                    <a:p>
                      <a:r>
                        <a:rPr lang="en-IN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5472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67E9367-6F3E-3F0D-E391-D4D049804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510848"/>
              </p:ext>
            </p:extLst>
          </p:nvPr>
        </p:nvGraphicFramePr>
        <p:xfrm>
          <a:off x="5821680" y="1234440"/>
          <a:ext cx="7614920" cy="4980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D13F3E-BF7C-59C6-A3D8-2D66DF05FAD9}"/>
              </a:ext>
            </a:extLst>
          </p:cNvPr>
          <p:cNvSpPr txBox="1"/>
          <p:nvPr/>
        </p:nvSpPr>
        <p:spPr>
          <a:xfrm>
            <a:off x="659566" y="467406"/>
            <a:ext cx="95337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KARNATAKA  LOK SHABA ELECTIONS </a:t>
            </a:r>
          </a:p>
        </p:txBody>
      </p:sp>
    </p:spTree>
    <p:extLst>
      <p:ext uri="{BB962C8B-B14F-4D97-AF65-F5344CB8AC3E}">
        <p14:creationId xmlns:p14="http://schemas.microsoft.com/office/powerpoint/2010/main" val="264311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52C6-BC57-07E5-9CDA-43BF51F7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Narrow" panose="020B0606020202030204" pitchFamily="34" charset="0"/>
              </a:rPr>
              <a:t>KARNATAKA  LOK SHABA ELECTIONS 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78B5-0191-596B-304B-7F211E5B0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all the parties which have participated in Lok Sabha Elections from Karnataka only 3 of the parties have won their place in Lok Sabha.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BJP won the highest share of seats, followed by INC.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Whereas, JD(S)  won the least no of seats.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 of Lok Sabha seats in Karnataka is 28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32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1F4F1A-0F3C-2E4B-E090-98CE5072C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645405"/>
              </p:ext>
            </p:extLst>
          </p:nvPr>
        </p:nvGraphicFramePr>
        <p:xfrm>
          <a:off x="700790" y="1158121"/>
          <a:ext cx="6477000" cy="525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40">
                  <a:extLst>
                    <a:ext uri="{9D8B030D-6E8A-4147-A177-3AD203B41FA5}">
                      <a16:colId xmlns:a16="http://schemas.microsoft.com/office/drawing/2014/main" val="1581460445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176437976"/>
                    </a:ext>
                  </a:extLst>
                </a:gridCol>
              </a:tblGrid>
              <a:tr h="656303">
                <a:tc>
                  <a:txBody>
                    <a:bodyPr/>
                    <a:lstStyle/>
                    <a:p>
                      <a:r>
                        <a:rPr lang="en-IN" dirty="0"/>
                        <a:t>NAME OF THE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SEATS WON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3024"/>
                  </a:ext>
                </a:extLst>
              </a:tr>
              <a:tr h="656303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National Congress – INC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61343"/>
                  </a:ext>
                </a:extLst>
              </a:tr>
              <a:tr h="65630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Union Muslim League – IUML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23285"/>
                  </a:ext>
                </a:extLst>
              </a:tr>
              <a:tr h="65630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Communist Party of India (Marxist) - CPI(M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69445"/>
                  </a:ext>
                </a:extLst>
              </a:tr>
              <a:tr h="656303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Bharatiya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Janata Party – BJP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240152"/>
                  </a:ext>
                </a:extLst>
              </a:tr>
              <a:tr h="656303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Kerala Congress – KEC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031142"/>
                  </a:ext>
                </a:extLst>
              </a:tr>
              <a:tr h="656303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Revolutionary Socialist Party – RSP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06422"/>
                  </a:ext>
                </a:extLst>
              </a:tr>
              <a:tr h="656303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634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A1C22A-E8C3-8878-D7C5-0FDA69D7FF53}"/>
              </a:ext>
            </a:extLst>
          </p:cNvPr>
          <p:cNvSpPr txBox="1"/>
          <p:nvPr/>
        </p:nvSpPr>
        <p:spPr>
          <a:xfrm>
            <a:off x="693296" y="422435"/>
            <a:ext cx="86305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KERALA LOK SHABA ELECTIONS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560CF84-9EA3-CDE2-5473-92BB694D9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582815"/>
              </p:ext>
            </p:extLst>
          </p:nvPr>
        </p:nvGraphicFramePr>
        <p:xfrm>
          <a:off x="6378766" y="1222872"/>
          <a:ext cx="6510970" cy="5216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885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E82A-D55D-1212-FFC6-CD168F5F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Narrow" panose="020B0606020202030204" pitchFamily="34" charset="0"/>
              </a:rPr>
              <a:t>KERALA LOK SHABA ELECTIONS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FA50-9399-BCEE-3B61-A7922567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all the parties which have participated in Lok Sabha Elections from Kerala only 6 of the parties have won their place in Lok Sabha.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 won the highest share of seats, followed by IUML.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Whereas, CPI(M), BJP , KEC and RSP won the least no of seats with 1 each.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 of Lok Sabha seats in Kerala is 20.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92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643AED4-77FC-D72A-D1F4-9592F1E7A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804807"/>
              </p:ext>
            </p:extLst>
          </p:nvPr>
        </p:nvGraphicFramePr>
        <p:xfrm>
          <a:off x="823959" y="2061719"/>
          <a:ext cx="6370320" cy="295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29111096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273925593"/>
                    </a:ext>
                  </a:extLst>
                </a:gridCol>
              </a:tblGrid>
              <a:tr h="985412">
                <a:tc>
                  <a:txBody>
                    <a:bodyPr/>
                    <a:lstStyle/>
                    <a:p>
                      <a:r>
                        <a:rPr lang="en-IN" dirty="0"/>
                        <a:t>NAME OF THE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SEATS WON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64320"/>
                  </a:ext>
                </a:extLst>
              </a:tr>
              <a:tr h="985412"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Bharatiya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Janata Party – BJP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4971"/>
                  </a:ext>
                </a:extLst>
              </a:tr>
              <a:tr h="985412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18596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F2979EF-A0E4-9626-B789-4F5E3B48E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82613"/>
              </p:ext>
            </p:extLst>
          </p:nvPr>
        </p:nvGraphicFramePr>
        <p:xfrm>
          <a:off x="6640158" y="1092798"/>
          <a:ext cx="5871882" cy="441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CEE59B5-E6BB-0477-A25C-427E1512A483}"/>
              </a:ext>
            </a:extLst>
          </p:cNvPr>
          <p:cNvSpPr txBox="1"/>
          <p:nvPr/>
        </p:nvSpPr>
        <p:spPr>
          <a:xfrm>
            <a:off x="857250" y="531614"/>
            <a:ext cx="9521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MADHYA PRADESH  LOK SHABA ELECTIONS </a:t>
            </a:r>
          </a:p>
        </p:txBody>
      </p:sp>
    </p:spTree>
    <p:extLst>
      <p:ext uri="{BB962C8B-B14F-4D97-AF65-F5344CB8AC3E}">
        <p14:creationId xmlns:p14="http://schemas.microsoft.com/office/powerpoint/2010/main" val="136542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6CB3-F154-1B8E-B99A-D2CD1DFC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Narrow" panose="020B0606020202030204" pitchFamily="34" charset="0"/>
              </a:rPr>
              <a:t>MADHYA PRADESH  LOK SHABA ELECTIONS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C269-4B94-A0A7-6173-F5D3E50F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BJP won all the Lok Sabha seats UNANIMOUSLY.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 of Lok Sabha seats in Madhya Pradesh is 29.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45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69297F-A387-3BCD-A603-9CE78D61E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459333"/>
              </p:ext>
            </p:extLst>
          </p:nvPr>
        </p:nvGraphicFramePr>
        <p:xfrm>
          <a:off x="746511" y="2338288"/>
          <a:ext cx="6522720" cy="262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4270887252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1506140944"/>
                    </a:ext>
                  </a:extLst>
                </a:gridCol>
              </a:tblGrid>
              <a:tr h="656908">
                <a:tc>
                  <a:txBody>
                    <a:bodyPr/>
                    <a:lstStyle/>
                    <a:p>
                      <a:r>
                        <a:rPr lang="en-IN" dirty="0"/>
                        <a:t>NAME OF THE PARTY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SEATS WON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0331"/>
                  </a:ext>
                </a:extLst>
              </a:tr>
              <a:tr h="656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Bharatiya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Janata Party - BJP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973"/>
                  </a:ext>
                </a:extLst>
              </a:tr>
              <a:tr h="656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National Congress - INC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987774"/>
                  </a:ext>
                </a:extLst>
              </a:tr>
              <a:tr h="656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0829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DECC3B-9466-57D5-A288-CF2D8FB3B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065279"/>
              </p:ext>
            </p:extLst>
          </p:nvPr>
        </p:nvGraphicFramePr>
        <p:xfrm>
          <a:off x="6400800" y="1327356"/>
          <a:ext cx="6791960" cy="503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A89C28-F00B-20E0-7F86-497D143AA729}"/>
              </a:ext>
            </a:extLst>
          </p:cNvPr>
          <p:cNvSpPr txBox="1"/>
          <p:nvPr/>
        </p:nvSpPr>
        <p:spPr>
          <a:xfrm>
            <a:off x="779487" y="890199"/>
            <a:ext cx="9908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ODISHA LOK SHABA ELECTIONS </a:t>
            </a:r>
          </a:p>
        </p:txBody>
      </p:sp>
    </p:spTree>
    <p:extLst>
      <p:ext uri="{BB962C8B-B14F-4D97-AF65-F5344CB8AC3E}">
        <p14:creationId xmlns:p14="http://schemas.microsoft.com/office/powerpoint/2010/main" val="35495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B174-7D0D-4BC9-2650-0DC4EB98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Narrow" panose="020B0606020202030204" pitchFamily="34" charset="0"/>
              </a:rPr>
              <a:t>ODISHA LOK SHABA ELECTIONS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A842-732B-0838-B98F-D1CA1695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BJP won majority of the seats, whereas INC won only 1 seat.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 of Lok Sabha seats in Odisha is 21.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08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23AAE5-F44F-0B7E-E125-02598E625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78589"/>
              </p:ext>
            </p:extLst>
          </p:nvPr>
        </p:nvGraphicFramePr>
        <p:xfrm>
          <a:off x="670560" y="1420706"/>
          <a:ext cx="6492240" cy="496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560">
                  <a:extLst>
                    <a:ext uri="{9D8B030D-6E8A-4147-A177-3AD203B41FA5}">
                      <a16:colId xmlns:a16="http://schemas.microsoft.com/office/drawing/2014/main" val="149239695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97455397"/>
                    </a:ext>
                  </a:extLst>
                </a:gridCol>
              </a:tblGrid>
              <a:tr h="734380">
                <a:tc>
                  <a:txBody>
                    <a:bodyPr/>
                    <a:lstStyle/>
                    <a:p>
                      <a:r>
                        <a:rPr lang="en-IN" dirty="0"/>
                        <a:t>NAME OF THE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SEATS WON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127305"/>
                  </a:ext>
                </a:extLst>
              </a:tr>
              <a:tr h="704518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Bharatiya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Janata Party - BJP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88458"/>
                  </a:ext>
                </a:extLst>
              </a:tr>
              <a:tr h="70451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National Congress - INC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583224"/>
                  </a:ext>
                </a:extLst>
              </a:tr>
              <a:tr h="70451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Communist Party of India (Marxist) - CPI(M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38528"/>
                  </a:ext>
                </a:extLst>
              </a:tr>
              <a:tr h="704518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Rashtriya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Loktantrik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- RLTP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18737"/>
                  </a:ext>
                </a:extLst>
              </a:tr>
              <a:tr h="70451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 Adivasi Party - BHRTADVSIP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862633"/>
                  </a:ext>
                </a:extLst>
              </a:tr>
              <a:tr h="704518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8158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47E8DE0-4659-40D3-BFC2-52C8101CEC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100457"/>
              </p:ext>
            </p:extLst>
          </p:nvPr>
        </p:nvGraphicFramePr>
        <p:xfrm>
          <a:off x="6355080" y="1478280"/>
          <a:ext cx="6151880" cy="4477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854122-D3C1-A993-F18F-167F67BFF7EF}"/>
              </a:ext>
            </a:extLst>
          </p:cNvPr>
          <p:cNvSpPr txBox="1"/>
          <p:nvPr/>
        </p:nvSpPr>
        <p:spPr>
          <a:xfrm>
            <a:off x="644577" y="449705"/>
            <a:ext cx="7629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RAJASTHAN LOK SHABA ELECTIONS </a:t>
            </a:r>
          </a:p>
        </p:txBody>
      </p:sp>
    </p:spTree>
    <p:extLst>
      <p:ext uri="{BB962C8B-B14F-4D97-AF65-F5344CB8AC3E}">
        <p14:creationId xmlns:p14="http://schemas.microsoft.com/office/powerpoint/2010/main" val="282621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F386-A46D-CAB5-2D4A-D8D94E54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Introduction to the Lok Sabha Elections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CBBB-F55B-A08A-D5EC-5191C1E7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Lok Sabha, or House of the People, is the lower house of India's Parliament. Its members are directly elected by the people of India, making it a pivotal aspect of the country's democratic system.</a:t>
            </a:r>
            <a:endParaRPr lang="en-US" b="1" dirty="0">
              <a:latin typeface="Arial Narrow" panose="020B0606020202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>
                <a:latin typeface="Arial Narrow" panose="020B0606020202030204" pitchFamily="34" charset="0"/>
              </a:rPr>
              <a:t>Lok Sabha elections are one of the largest democratic exercises in the world. They determine the composition of the government and influence India's policies for the next five years.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500" b="1" dirty="0">
                <a:latin typeface="Arial Narrow" panose="020B0606020202030204" pitchFamily="34" charset="0"/>
              </a:rPr>
              <a:t>Key Players:-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Political Parties</a:t>
            </a:r>
            <a:r>
              <a:rPr lang="en-US" dirty="0">
                <a:latin typeface="Arial Narrow" panose="020B0606020202030204" pitchFamily="34" charset="0"/>
              </a:rPr>
              <a:t>: Major national parties like the </a:t>
            </a:r>
            <a:r>
              <a:rPr lang="en-US" dirty="0" err="1">
                <a:latin typeface="Arial Narrow" panose="020B0606020202030204" pitchFamily="34" charset="0"/>
              </a:rPr>
              <a:t>Bharatiya</a:t>
            </a:r>
            <a:r>
              <a:rPr lang="en-US" dirty="0">
                <a:latin typeface="Arial Narrow" panose="020B0606020202030204" pitchFamily="34" charset="0"/>
              </a:rPr>
              <a:t> Janata Party (BJP) and Indian National Congress (INC), along with various regional parties.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Election Commission</a:t>
            </a:r>
            <a:r>
              <a:rPr lang="en-US" dirty="0">
                <a:latin typeface="Arial Narrow" panose="020B0606020202030204" pitchFamily="34" charset="0"/>
              </a:rPr>
              <a:t>: Ensures the election process is conducted fairly.</a:t>
            </a: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65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9F93-D9D9-C238-3F19-F66A762F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Narrow" panose="020B0606020202030204" pitchFamily="34" charset="0"/>
              </a:rPr>
              <a:t>RAJASTHAN LOK SHABA ELECTIONS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700B-2527-198F-9641-AF74894B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all the parties which have participated in Lok Sabha Elections from Rajasthan only 5 of the parties have won their place in Lok Sabha.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BJP won the highest share of seats, followed by INC.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Whereas, CPI(M) , RLTP , BHRTADVSIP won the least no of seats with 1 each.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 of Lok Sabha seats in Rajasthan is 25.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81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75F641-ECE0-EDBD-52A0-7D223C9ED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145565"/>
              </p:ext>
            </p:extLst>
          </p:nvPr>
        </p:nvGraphicFramePr>
        <p:xfrm>
          <a:off x="762000" y="1562225"/>
          <a:ext cx="6400800" cy="48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120">
                  <a:extLst>
                    <a:ext uri="{9D8B030D-6E8A-4147-A177-3AD203B41FA5}">
                      <a16:colId xmlns:a16="http://schemas.microsoft.com/office/drawing/2014/main" val="216898366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248536976"/>
                    </a:ext>
                  </a:extLst>
                </a:gridCol>
              </a:tblGrid>
              <a:tr h="523720">
                <a:tc>
                  <a:txBody>
                    <a:bodyPr/>
                    <a:lstStyle/>
                    <a:p>
                      <a:r>
                        <a:rPr lang="en-IN" dirty="0"/>
                        <a:t>NAME OF THE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SEATS WON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96489"/>
                  </a:ext>
                </a:extLst>
              </a:tr>
              <a:tr h="52372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Dravida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Munnetra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Kazhagam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DMK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68234"/>
                  </a:ext>
                </a:extLst>
              </a:tr>
              <a:tr h="52372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National Congress - INC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87665"/>
                  </a:ext>
                </a:extLst>
              </a:tr>
              <a:tr h="52372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Viduthalai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Chiruthaigal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Katchi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VCK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078911"/>
                  </a:ext>
                </a:extLst>
              </a:tr>
              <a:tr h="52372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Communist Party of India - CPI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0761"/>
                  </a:ext>
                </a:extLst>
              </a:tr>
              <a:tr h="52372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Communist Party of India (Marxist) - CPI(M)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97426"/>
                  </a:ext>
                </a:extLst>
              </a:tr>
              <a:tr h="523720">
                <a:tc>
                  <a:txBody>
                    <a:bodyPr/>
                    <a:lstStyle/>
                    <a:p>
                      <a:r>
                        <a:rPr lang="sv-S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Marumalarchi Dravida Munnetra Kazhagam - MDMK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49084"/>
                  </a:ext>
                </a:extLst>
              </a:tr>
              <a:tr h="52372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Union Muslim League – IUML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5959"/>
                  </a:ext>
                </a:extLst>
              </a:tr>
              <a:tr h="52372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181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4582C58-16CA-C25F-0C87-E3DFB17F1AC1}"/>
              </a:ext>
            </a:extLst>
          </p:cNvPr>
          <p:cNvSpPr txBox="1"/>
          <p:nvPr/>
        </p:nvSpPr>
        <p:spPr>
          <a:xfrm>
            <a:off x="712033" y="587327"/>
            <a:ext cx="99759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TAMIL NADU LOK SHABA ELECTIONS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28F4263-944C-972B-9959-6D76241C1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336389"/>
              </p:ext>
            </p:extLst>
          </p:nvPr>
        </p:nvGraphicFramePr>
        <p:xfrm>
          <a:off x="7513504" y="1311008"/>
          <a:ext cx="4142343" cy="504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4665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7CA8-83F5-4F9B-83A5-C0A21C4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Narrow" panose="020B0606020202030204" pitchFamily="34" charset="0"/>
              </a:rPr>
              <a:t>TAMIL NADU LOK SHABA ELECTIONS 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E8A7-398D-47B8-113D-A0B52663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all the parties which have participated in Lok Sabha Elections from Tamil Nadu only 7 of the parties have won their place in Lok Sabha.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DMK won the highest share of seats, followed by INC.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Whereas, MDMK and IUML won the least no of seats with 1 each.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 of Lok Sabha seats in Tamil Nadu is 39.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96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6C529A-A89B-6338-0751-689F15F50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197348"/>
              </p:ext>
            </p:extLst>
          </p:nvPr>
        </p:nvGraphicFramePr>
        <p:xfrm>
          <a:off x="777240" y="1828800"/>
          <a:ext cx="6461760" cy="418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413516857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714787799"/>
                    </a:ext>
                  </a:extLst>
                </a:gridCol>
              </a:tblGrid>
              <a:tr h="727393">
                <a:tc>
                  <a:txBody>
                    <a:bodyPr/>
                    <a:lstStyle/>
                    <a:p>
                      <a:r>
                        <a:rPr lang="en-IN" dirty="0"/>
                        <a:t>NAME OF THE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SEATS WON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69336"/>
                  </a:ext>
                </a:extLst>
              </a:tr>
              <a:tr h="864553"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Bharatiya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Janata Party - BJP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779013"/>
                  </a:ext>
                </a:extLst>
              </a:tr>
              <a:tr h="864553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National Congress – INC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02821"/>
                  </a:ext>
                </a:extLst>
              </a:tr>
              <a:tr h="86455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India Majlis-E-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Ittehadul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Muslimeen – AIMIM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91208"/>
                  </a:ext>
                </a:extLst>
              </a:tr>
              <a:tr h="864553">
                <a:tc>
                  <a:txBody>
                    <a:bodyPr/>
                    <a:lstStyle/>
                    <a:p>
                      <a:r>
                        <a:rPr lang="en-IN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95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3339786-2842-A14A-9A38-79BB405C1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444735"/>
              </p:ext>
            </p:extLst>
          </p:nvPr>
        </p:nvGraphicFramePr>
        <p:xfrm>
          <a:off x="6553450" y="1779639"/>
          <a:ext cx="6621776" cy="434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B02FD5-F411-9BBB-BAC0-5285E1D42A61}"/>
              </a:ext>
            </a:extLst>
          </p:cNvPr>
          <p:cNvSpPr txBox="1"/>
          <p:nvPr/>
        </p:nvSpPr>
        <p:spPr>
          <a:xfrm>
            <a:off x="834390" y="684014"/>
            <a:ext cx="83400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TELANGANA LOK SHABA ELECTIONS </a:t>
            </a:r>
          </a:p>
        </p:txBody>
      </p:sp>
    </p:spTree>
    <p:extLst>
      <p:ext uri="{BB962C8B-B14F-4D97-AF65-F5344CB8AC3E}">
        <p14:creationId xmlns:p14="http://schemas.microsoft.com/office/powerpoint/2010/main" val="3923971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1504-D560-2776-25EE-6DDC42DE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410"/>
            <a:ext cx="10515600" cy="629587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Arial Narrow" panose="020B0606020202030204" pitchFamily="34" charset="0"/>
              </a:rPr>
              <a:t>TELANGANA </a:t>
            </a:r>
            <a:r>
              <a:rPr lang="en-IN" b="1" dirty="0">
                <a:latin typeface="Arial Narrow" panose="020B0606020202030204" pitchFamily="34" charset="0"/>
              </a:rPr>
              <a:t>L</a:t>
            </a:r>
            <a:r>
              <a:rPr lang="en-IN" sz="4400" b="1" dirty="0">
                <a:latin typeface="Arial Narrow" panose="020B0606020202030204" pitchFamily="34" charset="0"/>
              </a:rPr>
              <a:t>OK SHABA ELECTIONS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F10A-0016-A5EA-D9F0-57786D0E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all the parties which have participated in Lok Sabha Elections from Telangana only 3 of the parties have won their place in Lok Sabha.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BJP won the highest share of seats, followed by INC.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Whereas, AIMIM  won the least no of seats.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 of Lok Sabha seats in Telangana is 17.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84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318274-8D3F-BBC4-9388-FCEC1BCFE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613205"/>
              </p:ext>
            </p:extLst>
          </p:nvPr>
        </p:nvGraphicFramePr>
        <p:xfrm>
          <a:off x="749508" y="1693889"/>
          <a:ext cx="6385810" cy="474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7089">
                  <a:extLst>
                    <a:ext uri="{9D8B030D-6E8A-4147-A177-3AD203B41FA5}">
                      <a16:colId xmlns:a16="http://schemas.microsoft.com/office/drawing/2014/main" val="3690654074"/>
                    </a:ext>
                  </a:extLst>
                </a:gridCol>
                <a:gridCol w="1948721">
                  <a:extLst>
                    <a:ext uri="{9D8B030D-6E8A-4147-A177-3AD203B41FA5}">
                      <a16:colId xmlns:a16="http://schemas.microsoft.com/office/drawing/2014/main" val="3282552944"/>
                    </a:ext>
                  </a:extLst>
                </a:gridCol>
              </a:tblGrid>
              <a:tr h="767018">
                <a:tc>
                  <a:txBody>
                    <a:bodyPr/>
                    <a:lstStyle/>
                    <a:p>
                      <a:r>
                        <a:rPr lang="en-IN" dirty="0"/>
                        <a:t>NAME OF THE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SEATS WON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84301"/>
                  </a:ext>
                </a:extLst>
              </a:tr>
              <a:tr h="767018"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Bharatiya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Janata Party – BJP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1210"/>
                  </a:ext>
                </a:extLst>
              </a:tr>
              <a:tr h="767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Telugu Desam - TDP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49075"/>
                  </a:ext>
                </a:extLst>
              </a:tr>
              <a:tr h="767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Janasena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-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JnP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08535"/>
                  </a:ext>
                </a:extLst>
              </a:tr>
              <a:tr h="856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Yuvajana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Sramika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Rythu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Congress Party - YSRCP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43206"/>
                  </a:ext>
                </a:extLst>
              </a:tr>
              <a:tr h="767018">
                <a:tc>
                  <a:txBody>
                    <a:bodyPr/>
                    <a:lstStyle/>
                    <a:p>
                      <a:r>
                        <a:rPr lang="en-IN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7187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A1E13E4-2D9D-6847-8FF3-4FEC8E329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328276"/>
              </p:ext>
            </p:extLst>
          </p:nvPr>
        </p:nvGraphicFramePr>
        <p:xfrm>
          <a:off x="6100997" y="1708879"/>
          <a:ext cx="7116996" cy="4909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6EE9F3-E7FF-C5B4-7B61-D5AB74D04B29}"/>
              </a:ext>
            </a:extLst>
          </p:cNvPr>
          <p:cNvSpPr txBox="1"/>
          <p:nvPr/>
        </p:nvSpPr>
        <p:spPr>
          <a:xfrm>
            <a:off x="697040" y="644578"/>
            <a:ext cx="100808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ANDHRA PRADESH  LOK SHABA ELECTIONS </a:t>
            </a:r>
          </a:p>
        </p:txBody>
      </p:sp>
    </p:spTree>
    <p:extLst>
      <p:ext uri="{BB962C8B-B14F-4D97-AF65-F5344CB8AC3E}">
        <p14:creationId xmlns:p14="http://schemas.microsoft.com/office/powerpoint/2010/main" val="2941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0CA0-75B1-55A4-FCC0-4285CF4E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ANDHRA PRADESH  LOK SHABA ELECTIONS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65D3-AD22-C4F6-8815-A8E34DA1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all the parties which have participated in Lok Sabha Elections from Andhra Pradesh only 4 of the parties have won their place in Lok Sabha.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Telugu Desam Party won the highest share of seats in alliance with </a:t>
            </a:r>
            <a:r>
              <a:rPr lang="en-US" sz="24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Bharatiya</a:t>
            </a: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Janata Party and </a:t>
            </a:r>
            <a:r>
              <a:rPr lang="en-US" sz="24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Janasena</a:t>
            </a: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other hand YSRCP [</a:t>
            </a:r>
            <a:r>
              <a:rPr lang="en-US" sz="24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Yuvajana</a:t>
            </a: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Sramika</a:t>
            </a: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Rythu</a:t>
            </a: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Congress Party] which contested independently won only 4 seats.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Andhra Pradesh contributed it’s share of 25 Lok Sabha Seats.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69297F-A387-3BCD-A603-9CE78D61E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301643"/>
              </p:ext>
            </p:extLst>
          </p:nvPr>
        </p:nvGraphicFramePr>
        <p:xfrm>
          <a:off x="716280" y="1508760"/>
          <a:ext cx="6461760" cy="463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40">
                  <a:extLst>
                    <a:ext uri="{9D8B030D-6E8A-4147-A177-3AD203B41FA5}">
                      <a16:colId xmlns:a16="http://schemas.microsoft.com/office/drawing/2014/main" val="4270887252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506140944"/>
                    </a:ext>
                  </a:extLst>
                </a:gridCol>
              </a:tblGrid>
              <a:tr h="773112">
                <a:tc>
                  <a:txBody>
                    <a:bodyPr/>
                    <a:lstStyle/>
                    <a:p>
                      <a:r>
                        <a:rPr lang="en-IN" dirty="0"/>
                        <a:t>NAME OF THE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SEATS WON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0331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Bharatiya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Janata Party – BJP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973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National Congress – INC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495544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People’s Party, Liberal – UPPL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07575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Asom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Parishad – AGP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19854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9146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99AB97-3C31-CEEE-AAEA-0A6164186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563891"/>
              </p:ext>
            </p:extLst>
          </p:nvPr>
        </p:nvGraphicFramePr>
        <p:xfrm>
          <a:off x="5974413" y="1439056"/>
          <a:ext cx="7022059" cy="4729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C35B1C-4790-A281-39C6-4156800C3E49}"/>
              </a:ext>
            </a:extLst>
          </p:cNvPr>
          <p:cNvSpPr txBox="1"/>
          <p:nvPr/>
        </p:nvSpPr>
        <p:spPr>
          <a:xfrm>
            <a:off x="689610" y="562094"/>
            <a:ext cx="71285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ASSAM  LOK SHABA ELECTIONS </a:t>
            </a:r>
          </a:p>
        </p:txBody>
      </p:sp>
    </p:spTree>
    <p:extLst>
      <p:ext uri="{BB962C8B-B14F-4D97-AF65-F5344CB8AC3E}">
        <p14:creationId xmlns:p14="http://schemas.microsoft.com/office/powerpoint/2010/main" val="325785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D332-6A92-527E-F7F8-02745EA4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Narrow" panose="020B0606020202030204" pitchFamily="34" charset="0"/>
              </a:rPr>
              <a:t>ASSAM  LOK SHABA ELECTIONS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59DD-CCAB-4E86-3AD2-82505ED2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Arial Narrow" panose="020B0606020202030204" pitchFamily="34" charset="0"/>
              </a:rPr>
              <a:t>Out of all the parties which have participated in Lok Sabha Elections from Assam  only 4 of the parties have won their place in Lok Sabha.</a:t>
            </a: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BJP won the highest share of seats, followed by </a:t>
            </a:r>
            <a:r>
              <a:rPr lang="en-US" sz="2400" dirty="0" err="1">
                <a:latin typeface="Arial Narrow" panose="020B0606020202030204" pitchFamily="34" charset="0"/>
              </a:rPr>
              <a:t>INC.Whereas</a:t>
            </a:r>
            <a:r>
              <a:rPr lang="en-US" sz="2400" dirty="0">
                <a:latin typeface="Arial Narrow" panose="020B0606020202030204" pitchFamily="34" charset="0"/>
              </a:rPr>
              <a:t>, UPPL &amp; AGP  won the least no of seats with 1 each.</a:t>
            </a: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Total no of Lok Sabha seats in Assam is 14.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0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69297F-A387-3BCD-A603-9CE78D61E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091230"/>
              </p:ext>
            </p:extLst>
          </p:nvPr>
        </p:nvGraphicFramePr>
        <p:xfrm>
          <a:off x="685800" y="1158240"/>
          <a:ext cx="6492240" cy="528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840">
                  <a:extLst>
                    <a:ext uri="{9D8B030D-6E8A-4147-A177-3AD203B41FA5}">
                      <a16:colId xmlns:a16="http://schemas.microsoft.com/office/drawing/2014/main" val="427088725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06140944"/>
                    </a:ext>
                  </a:extLst>
                </a:gridCol>
              </a:tblGrid>
              <a:tr h="681673">
                <a:tc>
                  <a:txBody>
                    <a:bodyPr/>
                    <a:lstStyle/>
                    <a:p>
                      <a:r>
                        <a:rPr lang="en-IN" dirty="0"/>
                        <a:t>NAME OF THE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SEATS WON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0331"/>
                  </a:ext>
                </a:extLst>
              </a:tr>
              <a:tr h="491807"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Janata Dal (United) - JD(U)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973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Bharatiya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Janata Party – BJP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54590"/>
                  </a:ext>
                </a:extLst>
              </a:tr>
              <a:tr h="500061">
                <a:tc>
                  <a:txBody>
                    <a:bodyPr/>
                    <a:lstStyle/>
                    <a:p>
                      <a:r>
                        <a:rPr lang="sv-S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 Janshakti Party(Ram Vilas) – LJPRV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14693"/>
                  </a:ext>
                </a:extLst>
              </a:tr>
              <a:tr h="488948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Rashtriya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Janata Dal – RJD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179804"/>
                  </a:ext>
                </a:extLst>
              </a:tr>
              <a:tr h="50831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National Congress – INC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8790"/>
                  </a:ext>
                </a:extLst>
              </a:tr>
              <a:tr h="6816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Communist Party of India (Marxist-Leninist) (Liberation) - CPI(ML)(L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31106"/>
                  </a:ext>
                </a:extLst>
              </a:tr>
              <a:tr h="48608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Hindustani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Morcha (Secular) – HAMS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6891"/>
                  </a:ext>
                </a:extLst>
              </a:tr>
              <a:tr h="520696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Independent – 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65996"/>
                  </a:ext>
                </a:extLst>
              </a:tr>
              <a:tr h="433383">
                <a:tc>
                  <a:txBody>
                    <a:bodyPr/>
                    <a:lstStyle/>
                    <a:p>
                      <a:r>
                        <a:rPr lang="en-IN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AB2C5E-9C21-4ECD-C18B-B8C59E868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113199"/>
              </p:ext>
            </p:extLst>
          </p:nvPr>
        </p:nvGraphicFramePr>
        <p:xfrm>
          <a:off x="6135329" y="1484671"/>
          <a:ext cx="7364230" cy="4989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A19784-DAC5-00E7-FEA5-DDF46A4BF506}"/>
              </a:ext>
            </a:extLst>
          </p:cNvPr>
          <p:cNvSpPr txBox="1"/>
          <p:nvPr/>
        </p:nvSpPr>
        <p:spPr>
          <a:xfrm>
            <a:off x="647700" y="333494"/>
            <a:ext cx="6652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BIHAR LOK SHABA ELECTIONS </a:t>
            </a:r>
          </a:p>
        </p:txBody>
      </p:sp>
    </p:spTree>
    <p:extLst>
      <p:ext uri="{BB962C8B-B14F-4D97-AF65-F5344CB8AC3E}">
        <p14:creationId xmlns:p14="http://schemas.microsoft.com/office/powerpoint/2010/main" val="114717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FA22-D79E-31BE-914D-81CCBE3B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Narrow" panose="020B0606020202030204" pitchFamily="34" charset="0"/>
              </a:rPr>
              <a:t>BIHAR LOK SHABA ELECTIONS 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223E-5D08-7F62-BDEE-F6C03F97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all the parties which have participated in Lok Sabha Elections from BIHAR only 8 of the parties have won their place in Lok Sabha.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JD(U) and BJP  won the equal share of seats.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Followed by LJPRV, RJD , INC and others.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 of Lok Sabha seats in Bihar is 40.</a:t>
            </a:r>
            <a:endParaRPr lang="en-IN" sz="24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06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69297F-A387-3BCD-A603-9CE78D61E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036621"/>
              </p:ext>
            </p:extLst>
          </p:nvPr>
        </p:nvGraphicFramePr>
        <p:xfrm>
          <a:off x="716280" y="1932304"/>
          <a:ext cx="6522720" cy="430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760">
                  <a:extLst>
                    <a:ext uri="{9D8B030D-6E8A-4147-A177-3AD203B41FA5}">
                      <a16:colId xmlns:a16="http://schemas.microsoft.com/office/drawing/2014/main" val="4270887252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1506140944"/>
                    </a:ext>
                  </a:extLst>
                </a:gridCol>
              </a:tblGrid>
              <a:tr h="1076008">
                <a:tc>
                  <a:txBody>
                    <a:bodyPr/>
                    <a:lstStyle/>
                    <a:p>
                      <a:r>
                        <a:rPr lang="en-IN" dirty="0"/>
                        <a:t>NAME OF THE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SEATS WON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0331"/>
                  </a:ext>
                </a:extLst>
              </a:tr>
              <a:tr h="1076008"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Bharatiya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Janata Party - BJP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973"/>
                  </a:ext>
                </a:extLst>
              </a:tr>
              <a:tr h="107600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National Congress – INC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31363"/>
                  </a:ext>
                </a:extLst>
              </a:tr>
              <a:tr h="1076008">
                <a:tc>
                  <a:txBody>
                    <a:bodyPr/>
                    <a:lstStyle/>
                    <a:p>
                      <a:r>
                        <a:rPr lang="en-IN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8065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05F0B5-C9EE-4A57-7B53-BA30A6381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33615"/>
              </p:ext>
            </p:extLst>
          </p:nvPr>
        </p:nvGraphicFramePr>
        <p:xfrm>
          <a:off x="6263640" y="1859280"/>
          <a:ext cx="7371080" cy="4873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107979-B280-1F46-F497-C8D54C57D8BE}"/>
              </a:ext>
            </a:extLst>
          </p:cNvPr>
          <p:cNvSpPr txBox="1"/>
          <p:nvPr/>
        </p:nvSpPr>
        <p:spPr>
          <a:xfrm>
            <a:off x="503765" y="675520"/>
            <a:ext cx="89391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 GUJARAT  LOK SHABA ELECTIONS </a:t>
            </a:r>
          </a:p>
        </p:txBody>
      </p:sp>
    </p:spTree>
    <p:extLst>
      <p:ext uri="{BB962C8B-B14F-4D97-AF65-F5344CB8AC3E}">
        <p14:creationId xmlns:p14="http://schemas.microsoft.com/office/powerpoint/2010/main" val="130024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1262</Words>
  <Application>Microsoft Office PowerPoint</Application>
  <PresentationFormat>Widescreen</PresentationFormat>
  <Paragraphs>213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Office Theme</vt:lpstr>
      <vt:lpstr>Lok Sabha Elections …………</vt:lpstr>
      <vt:lpstr>Introduction to the Lok Sabha Elections</vt:lpstr>
      <vt:lpstr>PowerPoint Presentation</vt:lpstr>
      <vt:lpstr>ANDHRA PRADESH  LOK SHABA ELECTIONS </vt:lpstr>
      <vt:lpstr>PowerPoint Presentation</vt:lpstr>
      <vt:lpstr>ASSAM  LOK SHABA ELECTIONS </vt:lpstr>
      <vt:lpstr>PowerPoint Presentation</vt:lpstr>
      <vt:lpstr>BIHAR LOK SHABA ELECTIONS </vt:lpstr>
      <vt:lpstr>PowerPoint Presentation</vt:lpstr>
      <vt:lpstr> GUJARAT  LOK SHABA ELECTIONS </vt:lpstr>
      <vt:lpstr>PowerPoint Presentation</vt:lpstr>
      <vt:lpstr>KARNATAKA  LOK SHABA ELECTIONS </vt:lpstr>
      <vt:lpstr>PowerPoint Presentation</vt:lpstr>
      <vt:lpstr>KERALA LOK SHABA ELECTIONS </vt:lpstr>
      <vt:lpstr>PowerPoint Presentation</vt:lpstr>
      <vt:lpstr>MADHYA PRADESH  LOK SHABA ELECTIONS </vt:lpstr>
      <vt:lpstr>PowerPoint Presentation</vt:lpstr>
      <vt:lpstr>ODISHA LOK SHABA ELECTIONS </vt:lpstr>
      <vt:lpstr>PowerPoint Presentation</vt:lpstr>
      <vt:lpstr>RAJASTHAN LOK SHABA ELECTIONS </vt:lpstr>
      <vt:lpstr>PowerPoint Presentation</vt:lpstr>
      <vt:lpstr>TAMIL NADU LOK SHABA ELECTIONS </vt:lpstr>
      <vt:lpstr>PowerPoint Presentation</vt:lpstr>
      <vt:lpstr>TELANGANA LOK SHABA ELECTIONS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Raj Tangudu</dc:creator>
  <cp:lastModifiedBy>Vikash Raj Tangudu</cp:lastModifiedBy>
  <cp:revision>1</cp:revision>
  <dcterms:created xsi:type="dcterms:W3CDTF">2024-06-30T19:35:46Z</dcterms:created>
  <dcterms:modified xsi:type="dcterms:W3CDTF">2024-06-30T22:15:25Z</dcterms:modified>
</cp:coreProperties>
</file>