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94" r:id="rId3"/>
    <p:sldId id="261" r:id="rId4"/>
    <p:sldId id="289" r:id="rId5"/>
    <p:sldId id="293" r:id="rId6"/>
    <p:sldId id="269" r:id="rId7"/>
    <p:sldId id="290" r:id="rId8"/>
    <p:sldId id="291" r:id="rId9"/>
    <p:sldId id="292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8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8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8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9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97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9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58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03AAD-0BC3-4A3B-897D-4FAA89E4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EF9DED-DDFD-48E1-8B8F-7BA7DC2F0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5400" dirty="0"/>
              <a:t>小凡翻翻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FF116-4721-4AE4-A00A-630621CE3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5922820" cy="12081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项目展开方式交流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董弈伯 邓宏宇 王力凡 张金源 周稚宜</a:t>
            </a:r>
          </a:p>
        </p:txBody>
      </p:sp>
    </p:spTree>
    <p:extLst>
      <p:ext uri="{BB962C8B-B14F-4D97-AF65-F5344CB8AC3E}">
        <p14:creationId xmlns:p14="http://schemas.microsoft.com/office/powerpoint/2010/main" val="25876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F6666-FCE7-4AA5-B645-1A97A1E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7431E-9252-48FC-9598-6BF6E46D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65B6C-5ADD-463D-8C45-B50837BE5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E625C5-4CE2-4DFE-B883-4834C4A66CC8}"/>
              </a:ext>
            </a:extLst>
          </p:cNvPr>
          <p:cNvSpPr txBox="1"/>
          <p:nvPr/>
        </p:nvSpPr>
        <p:spPr>
          <a:xfrm>
            <a:off x="5227790" y="2459504"/>
            <a:ext cx="173641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7838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33DBF0-71B6-4CC0-9020-C8E34366B1EE}"/>
              </a:ext>
            </a:extLst>
          </p:cNvPr>
          <p:cNvSpPr txBox="1"/>
          <p:nvPr/>
        </p:nvSpPr>
        <p:spPr>
          <a:xfrm>
            <a:off x="651353" y="588723"/>
            <a:ext cx="46221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现有翻译软件的痛点</a:t>
            </a:r>
            <a:endParaRPr lang="en-US" altLang="zh-CN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需要跳转翻译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图片格式无法复制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AFDA0E-2EFC-4205-9CAA-932D6EB7BCB6}"/>
              </a:ext>
            </a:extLst>
          </p:cNvPr>
          <p:cNvSpPr txBox="1"/>
          <p:nvPr/>
        </p:nvSpPr>
        <p:spPr>
          <a:xfrm>
            <a:off x="6601216" y="588723"/>
            <a:ext cx="5373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我们的产品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以插件形式实现截图翻译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兼容支持划词翻译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快捷添加至生词本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78B6C3D-3268-438F-8239-D39291761D0B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微软雅黑"/>
                <a:ea typeface="微软雅黑"/>
                <a:sym typeface="宋体" pitchFamily="2" charset="-122"/>
              </a:rPr>
              <a:t>-</a:t>
            </a: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3733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</a:rPr>
              <a:t>主题索引</a:t>
            </a:r>
          </a:p>
        </p:txBody>
      </p:sp>
      <p:grpSp>
        <p:nvGrpSpPr>
          <p:cNvPr id="25" name="Group 1438"/>
          <p:cNvGrpSpPr/>
          <p:nvPr/>
        </p:nvGrpSpPr>
        <p:grpSpPr>
          <a:xfrm>
            <a:off x="1520477" y="1837209"/>
            <a:ext cx="1632003" cy="1632003"/>
            <a:chOff x="0" y="0"/>
            <a:chExt cx="1224000" cy="1224000"/>
          </a:xfrm>
        </p:grpSpPr>
        <p:sp>
          <p:nvSpPr>
            <p:cNvPr id="26" name="Shape 1434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7" name="Shape 1435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8" name="Shape 1436"/>
            <p:cNvSpPr/>
            <p:nvPr/>
          </p:nvSpPr>
          <p:spPr>
            <a:xfrm>
              <a:off x="107999" y="107999"/>
              <a:ext cx="1008002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9" name="Shape 1437"/>
            <p:cNvSpPr/>
            <p:nvPr/>
          </p:nvSpPr>
          <p:spPr>
            <a:xfrm>
              <a:off x="70332" y="462870"/>
              <a:ext cx="1138555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31" name="Shape 1439"/>
          <p:cNvSpPr/>
          <p:nvPr/>
        </p:nvSpPr>
        <p:spPr>
          <a:xfrm>
            <a:off x="1308375" y="3909053"/>
            <a:ext cx="20562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代码管理</a:t>
            </a:r>
            <a:endParaRPr sz="2400" kern="0" dirty="0">
              <a:latin typeface="微软雅黑"/>
              <a:ea typeface="微软雅黑"/>
            </a:endParaRPr>
          </a:p>
        </p:txBody>
      </p:sp>
      <p:grpSp>
        <p:nvGrpSpPr>
          <p:cNvPr id="33" name="Group 1446"/>
          <p:cNvGrpSpPr/>
          <p:nvPr/>
        </p:nvGrpSpPr>
        <p:grpSpPr>
          <a:xfrm>
            <a:off x="4023823" y="1837206"/>
            <a:ext cx="1633156" cy="1632004"/>
            <a:chOff x="0" y="0"/>
            <a:chExt cx="1224866" cy="1224001"/>
          </a:xfrm>
        </p:grpSpPr>
        <p:sp>
          <p:nvSpPr>
            <p:cNvPr id="34" name="Shape 1442"/>
            <p:cNvSpPr/>
            <p:nvPr/>
          </p:nvSpPr>
          <p:spPr>
            <a:xfrm>
              <a:off x="865" y="1"/>
              <a:ext cx="1224001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35" name="Shape 1443"/>
            <p:cNvSpPr/>
            <p:nvPr/>
          </p:nvSpPr>
          <p:spPr>
            <a:xfrm>
              <a:off x="0" y="0"/>
              <a:ext cx="612866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21600"/>
                  </a:moveTo>
                  <a:cubicBezTo>
                    <a:pt x="9657" y="21600"/>
                    <a:pt x="0" y="16765"/>
                    <a:pt x="0" y="10800"/>
                  </a:cubicBezTo>
                  <a:cubicBezTo>
                    <a:pt x="0" y="4835"/>
                    <a:pt x="9657" y="0"/>
                    <a:pt x="21570" y="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36" name="Shape 1444"/>
            <p:cNvSpPr/>
            <p:nvPr/>
          </p:nvSpPr>
          <p:spPr>
            <a:xfrm>
              <a:off x="108865" y="108000"/>
              <a:ext cx="1008001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37" name="Shape 1445"/>
            <p:cNvSpPr/>
            <p:nvPr/>
          </p:nvSpPr>
          <p:spPr>
            <a:xfrm>
              <a:off x="71197" y="462871"/>
              <a:ext cx="1138556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39" name="Shape 1447"/>
          <p:cNvSpPr/>
          <p:nvPr/>
        </p:nvSpPr>
        <p:spPr>
          <a:xfrm>
            <a:off x="3812873" y="3909053"/>
            <a:ext cx="205620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项目管理</a:t>
            </a:r>
            <a:endParaRPr sz="2400" kern="0" dirty="0">
              <a:latin typeface="微软雅黑"/>
              <a:ea typeface="微软雅黑"/>
            </a:endParaRPr>
          </a:p>
        </p:txBody>
      </p:sp>
      <p:grpSp>
        <p:nvGrpSpPr>
          <p:cNvPr id="41" name="Group 1454"/>
          <p:cNvGrpSpPr/>
          <p:nvPr/>
        </p:nvGrpSpPr>
        <p:grpSpPr>
          <a:xfrm>
            <a:off x="6529473" y="1837205"/>
            <a:ext cx="1632003" cy="1632003"/>
            <a:chOff x="-1" y="-1"/>
            <a:chExt cx="1224001" cy="1224001"/>
          </a:xfrm>
        </p:grpSpPr>
        <p:sp>
          <p:nvSpPr>
            <p:cNvPr id="42" name="Shape 1450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43" name="Shape 1451"/>
            <p:cNvSpPr/>
            <p:nvPr/>
          </p:nvSpPr>
          <p:spPr>
            <a:xfrm>
              <a:off x="-1" y="-1"/>
              <a:ext cx="612001" cy="61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44" name="Shape 1452"/>
            <p:cNvSpPr/>
            <p:nvPr/>
          </p:nvSpPr>
          <p:spPr>
            <a:xfrm>
              <a:off x="107999" y="107999"/>
              <a:ext cx="1008002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45" name="Shape 1453"/>
            <p:cNvSpPr/>
            <p:nvPr/>
          </p:nvSpPr>
          <p:spPr>
            <a:xfrm>
              <a:off x="70332" y="462869"/>
              <a:ext cx="1138555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47" name="Shape 1455"/>
          <p:cNvSpPr/>
          <p:nvPr/>
        </p:nvSpPr>
        <p:spPr>
          <a:xfrm>
            <a:off x="6317371" y="3909053"/>
            <a:ext cx="20562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组织形式</a:t>
            </a:r>
            <a:endParaRPr sz="2400" kern="0" dirty="0">
              <a:latin typeface="微软雅黑"/>
              <a:ea typeface="微软雅黑"/>
            </a:endParaRPr>
          </a:p>
        </p:txBody>
      </p:sp>
      <p:grpSp>
        <p:nvGrpSpPr>
          <p:cNvPr id="49" name="Group 1462"/>
          <p:cNvGrpSpPr/>
          <p:nvPr/>
        </p:nvGrpSpPr>
        <p:grpSpPr>
          <a:xfrm>
            <a:off x="9033964" y="1837207"/>
            <a:ext cx="1632021" cy="1632012"/>
            <a:chOff x="-7" y="-1"/>
            <a:chExt cx="1224015" cy="1224008"/>
          </a:xfrm>
        </p:grpSpPr>
        <p:sp>
          <p:nvSpPr>
            <p:cNvPr id="50" name="Shape 1458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51" name="Shape 1459"/>
            <p:cNvSpPr/>
            <p:nvPr/>
          </p:nvSpPr>
          <p:spPr>
            <a:xfrm>
              <a:off x="-7" y="-1"/>
              <a:ext cx="1224015" cy="122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6" h="20427" extrusionOk="0">
                  <a:moveTo>
                    <a:pt x="16110" y="2567"/>
                  </a:moveTo>
                  <a:lnTo>
                    <a:pt x="16110" y="2567"/>
                  </a:lnTo>
                  <a:cubicBezTo>
                    <a:pt x="20116" y="6306"/>
                    <a:pt x="20488" y="12761"/>
                    <a:pt x="16941" y="16984"/>
                  </a:cubicBezTo>
                  <a:cubicBezTo>
                    <a:pt x="13394" y="21208"/>
                    <a:pt x="7272" y="21600"/>
                    <a:pt x="3266" y="17861"/>
                  </a:cubicBezTo>
                  <a:cubicBezTo>
                    <a:pt x="-740" y="14121"/>
                    <a:pt x="-1112" y="7666"/>
                    <a:pt x="2435" y="3443"/>
                  </a:cubicBezTo>
                  <a:cubicBezTo>
                    <a:pt x="4274" y="1253"/>
                    <a:pt x="6914" y="0"/>
                    <a:pt x="9688" y="0"/>
                  </a:cubicBezTo>
                  <a:lnTo>
                    <a:pt x="9688" y="10214"/>
                  </a:ln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52" name="Shape 1460"/>
            <p:cNvSpPr/>
            <p:nvPr/>
          </p:nvSpPr>
          <p:spPr>
            <a:xfrm>
              <a:off x="107999" y="107999"/>
              <a:ext cx="1008002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53" name="Shape 1461"/>
            <p:cNvSpPr/>
            <p:nvPr/>
          </p:nvSpPr>
          <p:spPr>
            <a:xfrm>
              <a:off x="70332" y="462869"/>
              <a:ext cx="1138555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F7AC12"/>
                </a:solidFill>
                <a:uFill>
                  <a:solidFill>
                    <a:srgbClr val="F7AC12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55" name="Shape 1463"/>
          <p:cNvSpPr/>
          <p:nvPr/>
        </p:nvSpPr>
        <p:spPr>
          <a:xfrm>
            <a:off x="8821871" y="3909053"/>
            <a:ext cx="20562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困难与解决</a:t>
            </a:r>
            <a:endParaRPr sz="2400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078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25" grpId="0" animBg="1" advAuto="0"/>
      <p:bldP spid="31" grpId="0"/>
      <p:bldP spid="33" grpId="0" animBg="1" advAuto="0"/>
      <p:bldP spid="39" grpId="0"/>
      <p:bldP spid="41" grpId="0" animBg="1" advAuto="0"/>
      <p:bldP spid="47" grpId="0"/>
      <p:bldP spid="49" grpId="0" animBg="1" advAuto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B327454-843E-4EB8-8BFF-432DFA4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代码管理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E1EBC00-3ECA-4F32-9159-450070491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FA75C9-CF26-4444-B14A-2C58AC73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608665"/>
            <a:ext cx="8458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3AC03F-15E1-40C4-80D7-EF8BF98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" y="2250972"/>
            <a:ext cx="4271434" cy="1654220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0C963C44-0351-497E-9255-9A144CA3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代码管理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797EC-A72D-4681-A687-22EDC5B8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34" y="486834"/>
            <a:ext cx="7920557" cy="54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3733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7D03D745-EEAF-4063-BD3D-947D834C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312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项目管理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90E296-6606-4846-BBB9-E3C217D2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21" y="1465919"/>
            <a:ext cx="8616558" cy="4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5285959-9CCE-4F71-AD8A-AAC99000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312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项目管理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DD1D4F-5356-4C83-BD36-A52C5285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91" y="1533633"/>
            <a:ext cx="9759861" cy="42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B327454-843E-4EB8-8BFF-432DFA4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组织形式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DB2DCD-5EB0-4131-B0AA-CA542AAC8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67" y="1921850"/>
            <a:ext cx="8421666" cy="4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B327454-843E-4EB8-8BFF-432DFA4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困难与解决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339DC7-D1BC-4884-9EB9-0F5E2409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25" y="1533633"/>
            <a:ext cx="71437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734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AAAB3"/>
      </a:accent2>
      <a:accent3>
        <a:srgbClr val="8CA3C1"/>
      </a:accent3>
      <a:accent4>
        <a:srgbClr val="7F7FBA"/>
      </a:accent4>
      <a:accent5>
        <a:srgbClr val="AA96C6"/>
      </a:accent5>
      <a:accent6>
        <a:srgbClr val="AF7FBA"/>
      </a:accent6>
      <a:hlink>
        <a:srgbClr val="AE697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华文新魏</vt:lpstr>
      <vt:lpstr>微软雅黑</vt:lpstr>
      <vt:lpstr>Arial</vt:lpstr>
      <vt:lpstr>Avenir Next LT Pro</vt:lpstr>
      <vt:lpstr>Calibri</vt:lpstr>
      <vt:lpstr>Tw Cen MT</vt:lpstr>
      <vt:lpstr>ShapesVTI</vt:lpstr>
      <vt:lpstr>小凡翻翻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小凡翻翻</dc:title>
  <dc:creator>D YB</dc:creator>
  <cp:lastModifiedBy>D YB</cp:lastModifiedBy>
  <cp:revision>39</cp:revision>
  <dcterms:created xsi:type="dcterms:W3CDTF">2020-05-09T13:50:57Z</dcterms:created>
  <dcterms:modified xsi:type="dcterms:W3CDTF">2020-05-14T10:50:57Z</dcterms:modified>
</cp:coreProperties>
</file>