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antuh</dc:title>
  <dc:creator>android studio</dc:creator>
  <cp:lastModifiedBy>Учетная запись Майкрософт</cp:lastModifiedBy>
  <cp:revision>2</cp:revision>
  <dcterms:created xsi:type="dcterms:W3CDTF">2022-03-26T08:02:08Z</dcterms:created>
  <dcterms:modified xsi:type="dcterms:W3CDTF">2022-03-31T12:43:25Z</dcterms:modified>
</cp:coreProperties>
</file>