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23" r:id="rId3"/>
    <p:sldId id="288" r:id="rId4"/>
    <p:sldId id="263" r:id="rId6"/>
    <p:sldId id="264" r:id="rId7"/>
    <p:sldId id="273" r:id="rId8"/>
    <p:sldId id="313" r:id="rId9"/>
    <p:sldId id="265" r:id="rId10"/>
    <p:sldId id="317" r:id="rId11"/>
    <p:sldId id="320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F36"/>
    <a:srgbClr val="B9BFCC"/>
    <a:srgbClr val="BBC1CE"/>
    <a:srgbClr val="2C344B"/>
    <a:srgbClr val="21273E"/>
    <a:srgbClr val="DADCE4"/>
    <a:srgbClr val="3A2E4F"/>
    <a:srgbClr val="528DA9"/>
    <a:srgbClr val="4A67D4"/>
    <a:srgbClr val="748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 showGuides="1">
      <p:cViewPr varScale="1">
        <p:scale>
          <a:sx n="106" d="100"/>
          <a:sy n="106" d="100"/>
        </p:scale>
        <p:origin x="756" y="114"/>
      </p:cViewPr>
      <p:guideLst>
        <p:guide orient="horz" pos="2160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44546A">
                <a:lumMod val="75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explosion val="13"/>
          <c:dPt>
            <c:idx val="0"/>
            <c:bubble3D val="0"/>
            <c:spPr>
              <a:solidFill>
                <a:srgbClr val="44546A">
                  <a:lumMod val="75000"/>
                </a:srgbClr>
              </a:solidFill>
              <a:ln w="18999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E7E6E6"/>
              </a:solidFill>
              <a:ln w="18999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31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Calibri" panose="020F0502020204030204" pitchFamily="34" charset="0"/>
          <a:sym typeface="Calibri" panose="020F0502020204030204" pitchFamily="34" charset="0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4914901" y="1"/>
            <a:ext cx="7277100" cy="4379547"/>
          </a:xfrm>
          <a:custGeom>
            <a:avLst/>
            <a:gdLst>
              <a:gd name="connsiteX0" fmla="*/ 0 w 7208506"/>
              <a:gd name="connsiteY0" fmla="*/ 0 h 4338265"/>
              <a:gd name="connsiteX1" fmla="*/ 7208506 w 7208506"/>
              <a:gd name="connsiteY1" fmla="*/ 0 h 4338265"/>
              <a:gd name="connsiteX2" fmla="*/ 7208506 w 7208506"/>
              <a:gd name="connsiteY2" fmla="*/ 3736930 h 4338265"/>
              <a:gd name="connsiteX3" fmla="*/ 7182826 w 7208506"/>
              <a:gd name="connsiteY3" fmla="*/ 3751567 h 4338265"/>
              <a:gd name="connsiteX4" fmla="*/ 4858361 w 7208506"/>
              <a:gd name="connsiteY4" fmla="*/ 4338265 h 4338265"/>
              <a:gd name="connsiteX5" fmla="*/ 24497 w 7208506"/>
              <a:gd name="connsiteY5" fmla="*/ 192786 h 433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08506" h="4338265">
                <a:moveTo>
                  <a:pt x="0" y="0"/>
                </a:moveTo>
                <a:lnTo>
                  <a:pt x="7208506" y="0"/>
                </a:lnTo>
                <a:lnTo>
                  <a:pt x="7208506" y="3736930"/>
                </a:lnTo>
                <a:lnTo>
                  <a:pt x="7182826" y="3751567"/>
                </a:lnTo>
                <a:cubicBezTo>
                  <a:pt x="6491452" y="4125789"/>
                  <a:pt x="5699720" y="4338265"/>
                  <a:pt x="4858361" y="4338265"/>
                </a:cubicBezTo>
                <a:cubicBezTo>
                  <a:pt x="2410772" y="4338265"/>
                  <a:pt x="383162" y="2540117"/>
                  <a:pt x="24497" y="192786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0" dist="4445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24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49786" y="831273"/>
            <a:ext cx="4621832" cy="5846618"/>
          </a:xfrm>
          <a:prstGeom prst="rect">
            <a:avLst/>
          </a:prstGeom>
        </p:spPr>
      </p:pic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01708" y="1715323"/>
            <a:ext cx="2082759" cy="2035229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-1" fmla="*/ 0 w 1253859"/>
              <a:gd name="connsiteY0-2" fmla="*/ 7736 h 2179448"/>
              <a:gd name="connsiteX1-3" fmla="*/ 1253859 w 1253859"/>
              <a:gd name="connsiteY1-4" fmla="*/ 0 h 2179448"/>
              <a:gd name="connsiteX2-5" fmla="*/ 1235810 w 1253859"/>
              <a:gd name="connsiteY2-6" fmla="*/ 2179448 h 2179448"/>
              <a:gd name="connsiteX3-7" fmla="*/ 0 w 1253859"/>
              <a:gd name="connsiteY3-8" fmla="*/ 2179448 h 2179448"/>
              <a:gd name="connsiteX4-9" fmla="*/ 0 w 1253859"/>
              <a:gd name="connsiteY4-10" fmla="*/ 7736 h 2179448"/>
              <a:gd name="connsiteX0-11" fmla="*/ 0 w 1263262"/>
              <a:gd name="connsiteY0-12" fmla="*/ 9253 h 2180965"/>
              <a:gd name="connsiteX1-13" fmla="*/ 1263262 w 1263262"/>
              <a:gd name="connsiteY1-14" fmla="*/ 0 h 2180965"/>
              <a:gd name="connsiteX2-15" fmla="*/ 1235810 w 1263262"/>
              <a:gd name="connsiteY2-16" fmla="*/ 2180965 h 2180965"/>
              <a:gd name="connsiteX3-17" fmla="*/ 0 w 1263262"/>
              <a:gd name="connsiteY3-18" fmla="*/ 2180965 h 2180965"/>
              <a:gd name="connsiteX4-19" fmla="*/ 0 w 1263262"/>
              <a:gd name="connsiteY4-20" fmla="*/ 9253 h 2180965"/>
              <a:gd name="connsiteX0-21" fmla="*/ 0 w 1277368"/>
              <a:gd name="connsiteY0-22" fmla="*/ 11528 h 2183240"/>
              <a:gd name="connsiteX1-23" fmla="*/ 1277368 w 1277368"/>
              <a:gd name="connsiteY1-24" fmla="*/ 0 h 2183240"/>
              <a:gd name="connsiteX2-25" fmla="*/ 1235810 w 1277368"/>
              <a:gd name="connsiteY2-26" fmla="*/ 2183240 h 2183240"/>
              <a:gd name="connsiteX3-27" fmla="*/ 0 w 1277368"/>
              <a:gd name="connsiteY3-28" fmla="*/ 2183240 h 2183240"/>
              <a:gd name="connsiteX4-29" fmla="*/ 0 w 1277368"/>
              <a:gd name="connsiteY4-30" fmla="*/ 11528 h 2183240"/>
              <a:gd name="connsiteX0-31" fmla="*/ 0 w 1298150"/>
              <a:gd name="connsiteY0-32" fmla="*/ 11528 h 2240720"/>
              <a:gd name="connsiteX1-33" fmla="*/ 1277368 w 1298150"/>
              <a:gd name="connsiteY1-34" fmla="*/ 0 h 2240720"/>
              <a:gd name="connsiteX2-35" fmla="*/ 1298150 w 1298150"/>
              <a:gd name="connsiteY2-36" fmla="*/ 2240720 h 2240720"/>
              <a:gd name="connsiteX3-37" fmla="*/ 0 w 1298150"/>
              <a:gd name="connsiteY3-38" fmla="*/ 2183240 h 2240720"/>
              <a:gd name="connsiteX4-39" fmla="*/ 0 w 1298150"/>
              <a:gd name="connsiteY4-40" fmla="*/ 11528 h 2240720"/>
              <a:gd name="connsiteX0-41" fmla="*/ 0 w 1306495"/>
              <a:gd name="connsiteY0-42" fmla="*/ 11528 h 2292439"/>
              <a:gd name="connsiteX1-43" fmla="*/ 1277368 w 1306495"/>
              <a:gd name="connsiteY1-44" fmla="*/ 0 h 2292439"/>
              <a:gd name="connsiteX2-45" fmla="*/ 1306495 w 1306495"/>
              <a:gd name="connsiteY2-46" fmla="*/ 2292439 h 2292439"/>
              <a:gd name="connsiteX3-47" fmla="*/ 0 w 1306495"/>
              <a:gd name="connsiteY3-48" fmla="*/ 2183240 h 2292439"/>
              <a:gd name="connsiteX4-49" fmla="*/ 0 w 1306495"/>
              <a:gd name="connsiteY4-50" fmla="*/ 11528 h 2292439"/>
              <a:gd name="connsiteX0-51" fmla="*/ 12438 w 1318933"/>
              <a:gd name="connsiteY0-52" fmla="*/ 11528 h 2292439"/>
              <a:gd name="connsiteX1-53" fmla="*/ 1289806 w 1318933"/>
              <a:gd name="connsiteY1-54" fmla="*/ 0 h 2292439"/>
              <a:gd name="connsiteX2-55" fmla="*/ 1318933 w 1318933"/>
              <a:gd name="connsiteY2-56" fmla="*/ 2292439 h 2292439"/>
              <a:gd name="connsiteX3-57" fmla="*/ 0 w 1318933"/>
              <a:gd name="connsiteY3-58" fmla="*/ 2165951 h 2292439"/>
              <a:gd name="connsiteX4-59" fmla="*/ 12438 w 1318933"/>
              <a:gd name="connsiteY4-60" fmla="*/ 11528 h 2292439"/>
              <a:gd name="connsiteX0-61" fmla="*/ 24426 w 1318933"/>
              <a:gd name="connsiteY0-62" fmla="*/ 115724 h 2292439"/>
              <a:gd name="connsiteX1-63" fmla="*/ 1289806 w 1318933"/>
              <a:gd name="connsiteY1-64" fmla="*/ 0 h 2292439"/>
              <a:gd name="connsiteX2-65" fmla="*/ 1318933 w 1318933"/>
              <a:gd name="connsiteY2-66" fmla="*/ 2292439 h 2292439"/>
              <a:gd name="connsiteX3-67" fmla="*/ 0 w 1318933"/>
              <a:gd name="connsiteY3-68" fmla="*/ 2165951 h 2292439"/>
              <a:gd name="connsiteX4-69" fmla="*/ 24426 w 1318933"/>
              <a:gd name="connsiteY4-70" fmla="*/ 115724 h 2292439"/>
              <a:gd name="connsiteX0-71" fmla="*/ 27911 w 1318933"/>
              <a:gd name="connsiteY0-72" fmla="*/ 47624 h 2292439"/>
              <a:gd name="connsiteX1-73" fmla="*/ 1289806 w 1318933"/>
              <a:gd name="connsiteY1-74" fmla="*/ 0 h 2292439"/>
              <a:gd name="connsiteX2-75" fmla="*/ 1318933 w 1318933"/>
              <a:gd name="connsiteY2-76" fmla="*/ 2292439 h 2292439"/>
              <a:gd name="connsiteX3-77" fmla="*/ 0 w 1318933"/>
              <a:gd name="connsiteY3-78" fmla="*/ 2165951 h 2292439"/>
              <a:gd name="connsiteX4-79" fmla="*/ 27911 w 1318933"/>
              <a:gd name="connsiteY4-80" fmla="*/ 47624 h 2292439"/>
              <a:gd name="connsiteX0-81" fmla="*/ 24877 w 1318933"/>
              <a:gd name="connsiteY0-82" fmla="*/ 28817 h 2292439"/>
              <a:gd name="connsiteX1-83" fmla="*/ 1289806 w 1318933"/>
              <a:gd name="connsiteY1-84" fmla="*/ 0 h 2292439"/>
              <a:gd name="connsiteX2-85" fmla="*/ 1318933 w 1318933"/>
              <a:gd name="connsiteY2-86" fmla="*/ 2292439 h 2292439"/>
              <a:gd name="connsiteX3-87" fmla="*/ 0 w 1318933"/>
              <a:gd name="connsiteY3-88" fmla="*/ 2165951 h 2292439"/>
              <a:gd name="connsiteX4-89" fmla="*/ 24877 w 1318933"/>
              <a:gd name="connsiteY4-90" fmla="*/ 28817 h 2292439"/>
              <a:gd name="connsiteX0-91" fmla="*/ 0 w 1321208"/>
              <a:gd name="connsiteY0-92" fmla="*/ 0 h 2312307"/>
              <a:gd name="connsiteX1-93" fmla="*/ 1292081 w 1321208"/>
              <a:gd name="connsiteY1-94" fmla="*/ 19868 h 2312307"/>
              <a:gd name="connsiteX2-95" fmla="*/ 1321208 w 1321208"/>
              <a:gd name="connsiteY2-96" fmla="*/ 2312307 h 2312307"/>
              <a:gd name="connsiteX3-97" fmla="*/ 2275 w 1321208"/>
              <a:gd name="connsiteY3-98" fmla="*/ 2185819 h 2312307"/>
              <a:gd name="connsiteX4-99" fmla="*/ 0 w 1321208"/>
              <a:gd name="connsiteY4-100" fmla="*/ 0 h 2312307"/>
              <a:gd name="connsiteX0-101" fmla="*/ 439249 w 1318934"/>
              <a:gd name="connsiteY0-102" fmla="*/ 0 h 2521663"/>
              <a:gd name="connsiteX1-103" fmla="*/ 1289807 w 1318934"/>
              <a:gd name="connsiteY1-104" fmla="*/ 229224 h 2521663"/>
              <a:gd name="connsiteX2-105" fmla="*/ 1318934 w 1318934"/>
              <a:gd name="connsiteY2-106" fmla="*/ 2521663 h 2521663"/>
              <a:gd name="connsiteX3-107" fmla="*/ 1 w 1318934"/>
              <a:gd name="connsiteY3-108" fmla="*/ 2395175 h 2521663"/>
              <a:gd name="connsiteX4-109" fmla="*/ 439249 w 1318934"/>
              <a:gd name="connsiteY4-110" fmla="*/ 0 h 2521663"/>
              <a:gd name="connsiteX0-111" fmla="*/ 439249 w 1896861"/>
              <a:gd name="connsiteY0-112" fmla="*/ 0 h 2521663"/>
              <a:gd name="connsiteX1-113" fmla="*/ 1896861 w 1896861"/>
              <a:gd name="connsiteY1-114" fmla="*/ 139406 h 2521663"/>
              <a:gd name="connsiteX2-115" fmla="*/ 1318934 w 1896861"/>
              <a:gd name="connsiteY2-116" fmla="*/ 2521663 h 2521663"/>
              <a:gd name="connsiteX3-117" fmla="*/ 1 w 1896861"/>
              <a:gd name="connsiteY3-118" fmla="*/ 2395175 h 2521663"/>
              <a:gd name="connsiteX4-119" fmla="*/ 439249 w 1896861"/>
              <a:gd name="connsiteY4-120" fmla="*/ 0 h 2521663"/>
              <a:gd name="connsiteX0-121" fmla="*/ 450018 w 1907630"/>
              <a:gd name="connsiteY0-122" fmla="*/ 0 h 2521663"/>
              <a:gd name="connsiteX1-123" fmla="*/ 1907630 w 1907630"/>
              <a:gd name="connsiteY1-124" fmla="*/ 139406 h 2521663"/>
              <a:gd name="connsiteX2-125" fmla="*/ 1329703 w 1907630"/>
              <a:gd name="connsiteY2-126" fmla="*/ 2521663 h 2521663"/>
              <a:gd name="connsiteX3-127" fmla="*/ 0 w 1907630"/>
              <a:gd name="connsiteY3-128" fmla="*/ 1547873 h 2521663"/>
              <a:gd name="connsiteX4-129" fmla="*/ 450018 w 1907630"/>
              <a:gd name="connsiteY4-130" fmla="*/ 0 h 2521663"/>
              <a:gd name="connsiteX0-131" fmla="*/ 450018 w 1907630"/>
              <a:gd name="connsiteY0-132" fmla="*/ 0 h 1851265"/>
              <a:gd name="connsiteX1-133" fmla="*/ 1907630 w 1907630"/>
              <a:gd name="connsiteY1-134" fmla="*/ 139406 h 1851265"/>
              <a:gd name="connsiteX2-135" fmla="*/ 1103732 w 1907630"/>
              <a:gd name="connsiteY2-136" fmla="*/ 1851265 h 1851265"/>
              <a:gd name="connsiteX3-137" fmla="*/ 0 w 1907630"/>
              <a:gd name="connsiteY3-138" fmla="*/ 1547873 h 1851265"/>
              <a:gd name="connsiteX4-139" fmla="*/ 450018 w 1907630"/>
              <a:gd name="connsiteY4-140" fmla="*/ 0 h 1851265"/>
              <a:gd name="connsiteX0-141" fmla="*/ 450018 w 1907630"/>
              <a:gd name="connsiteY0-142" fmla="*/ 0 h 1931216"/>
              <a:gd name="connsiteX1-143" fmla="*/ 1907630 w 1907630"/>
              <a:gd name="connsiteY1-144" fmla="*/ 139406 h 1931216"/>
              <a:gd name="connsiteX2-145" fmla="*/ 1136943 w 1907630"/>
              <a:gd name="connsiteY2-146" fmla="*/ 1931216 h 1931216"/>
              <a:gd name="connsiteX3-147" fmla="*/ 0 w 1907630"/>
              <a:gd name="connsiteY3-148" fmla="*/ 1547873 h 1931216"/>
              <a:gd name="connsiteX4-149" fmla="*/ 450018 w 1907630"/>
              <a:gd name="connsiteY4-150" fmla="*/ 0 h 1931216"/>
              <a:gd name="connsiteX0-151" fmla="*/ 450018 w 1907630"/>
              <a:gd name="connsiteY0-152" fmla="*/ 0 h 1935175"/>
              <a:gd name="connsiteX1-153" fmla="*/ 1907630 w 1907630"/>
              <a:gd name="connsiteY1-154" fmla="*/ 139406 h 1935175"/>
              <a:gd name="connsiteX2-155" fmla="*/ 1137582 w 1907630"/>
              <a:gd name="connsiteY2-156" fmla="*/ 1935175 h 1935175"/>
              <a:gd name="connsiteX3-157" fmla="*/ 0 w 1907630"/>
              <a:gd name="connsiteY3-158" fmla="*/ 1547873 h 1935175"/>
              <a:gd name="connsiteX4-159" fmla="*/ 450018 w 1907630"/>
              <a:gd name="connsiteY4-160" fmla="*/ 0 h 1935175"/>
              <a:gd name="connsiteX0-161" fmla="*/ 450018 w 1975071"/>
              <a:gd name="connsiteY0-162" fmla="*/ 0 h 1935175"/>
              <a:gd name="connsiteX1-163" fmla="*/ 1975071 w 1975071"/>
              <a:gd name="connsiteY1-164" fmla="*/ 230086 h 1935175"/>
              <a:gd name="connsiteX2-165" fmla="*/ 1137582 w 1975071"/>
              <a:gd name="connsiteY2-166" fmla="*/ 1935175 h 1935175"/>
              <a:gd name="connsiteX3-167" fmla="*/ 0 w 1975071"/>
              <a:gd name="connsiteY3-168" fmla="*/ 1547873 h 1935175"/>
              <a:gd name="connsiteX4-169" fmla="*/ 450018 w 1975071"/>
              <a:gd name="connsiteY4-170" fmla="*/ 0 h 1935175"/>
              <a:gd name="connsiteX0-171" fmla="*/ 450018 w 2029482"/>
              <a:gd name="connsiteY0-172" fmla="*/ 0 h 1935175"/>
              <a:gd name="connsiteX1-173" fmla="*/ 2029482 w 2029482"/>
              <a:gd name="connsiteY1-174" fmla="*/ 290368 h 1935175"/>
              <a:gd name="connsiteX2-175" fmla="*/ 1137582 w 2029482"/>
              <a:gd name="connsiteY2-176" fmla="*/ 1935175 h 1935175"/>
              <a:gd name="connsiteX3-177" fmla="*/ 0 w 2029482"/>
              <a:gd name="connsiteY3-178" fmla="*/ 1547873 h 1935175"/>
              <a:gd name="connsiteX4-179" fmla="*/ 450018 w 2029482"/>
              <a:gd name="connsiteY4-180" fmla="*/ 0 h 1935175"/>
              <a:gd name="connsiteX0-181" fmla="*/ 450018 w 2057451"/>
              <a:gd name="connsiteY0-182" fmla="*/ 0 h 1935175"/>
              <a:gd name="connsiteX1-183" fmla="*/ 2057451 w 2057451"/>
              <a:gd name="connsiteY1-184" fmla="*/ 237108 h 1935175"/>
              <a:gd name="connsiteX2-185" fmla="*/ 1137582 w 2057451"/>
              <a:gd name="connsiteY2-186" fmla="*/ 1935175 h 1935175"/>
              <a:gd name="connsiteX3-187" fmla="*/ 0 w 2057451"/>
              <a:gd name="connsiteY3-188" fmla="*/ 1547873 h 1935175"/>
              <a:gd name="connsiteX4-189" fmla="*/ 450018 w 2057451"/>
              <a:gd name="connsiteY4-190" fmla="*/ 0 h 1935175"/>
              <a:gd name="connsiteX0-191" fmla="*/ 453465 w 2057451"/>
              <a:gd name="connsiteY0-192" fmla="*/ 0 h 1964168"/>
              <a:gd name="connsiteX1-193" fmla="*/ 2057451 w 2057451"/>
              <a:gd name="connsiteY1-194" fmla="*/ 266101 h 1964168"/>
              <a:gd name="connsiteX2-195" fmla="*/ 1137582 w 2057451"/>
              <a:gd name="connsiteY2-196" fmla="*/ 1964168 h 1964168"/>
              <a:gd name="connsiteX3-197" fmla="*/ 0 w 2057451"/>
              <a:gd name="connsiteY3-198" fmla="*/ 1576866 h 1964168"/>
              <a:gd name="connsiteX4-199" fmla="*/ 453465 w 2057451"/>
              <a:gd name="connsiteY4-200" fmla="*/ 0 h 1964168"/>
              <a:gd name="connsiteX0-201" fmla="*/ 453467 w 2057453"/>
              <a:gd name="connsiteY0-202" fmla="*/ 0 h 1964168"/>
              <a:gd name="connsiteX1-203" fmla="*/ 2057453 w 2057453"/>
              <a:gd name="connsiteY1-204" fmla="*/ 266101 h 1964168"/>
              <a:gd name="connsiteX2-205" fmla="*/ 1137584 w 2057453"/>
              <a:gd name="connsiteY2-206" fmla="*/ 1964168 h 1964168"/>
              <a:gd name="connsiteX3-207" fmla="*/ 2 w 2057453"/>
              <a:gd name="connsiteY3-208" fmla="*/ 1576866 h 1964168"/>
              <a:gd name="connsiteX4-209" fmla="*/ 453467 w 2057453"/>
              <a:gd name="connsiteY4-210" fmla="*/ 0 h 1964168"/>
              <a:gd name="connsiteX0-211" fmla="*/ 412596 w 2016582"/>
              <a:gd name="connsiteY0-212" fmla="*/ 0 h 1964168"/>
              <a:gd name="connsiteX1-213" fmla="*/ 2016582 w 2016582"/>
              <a:gd name="connsiteY1-214" fmla="*/ 266101 h 1964168"/>
              <a:gd name="connsiteX2-215" fmla="*/ 1096713 w 2016582"/>
              <a:gd name="connsiteY2-216" fmla="*/ 1964168 h 1964168"/>
              <a:gd name="connsiteX3-217" fmla="*/ 3 w 2016582"/>
              <a:gd name="connsiteY3-218" fmla="*/ 1578396 h 1964168"/>
              <a:gd name="connsiteX4-219" fmla="*/ 412596 w 2016582"/>
              <a:gd name="connsiteY4-220" fmla="*/ 0 h 1964168"/>
              <a:gd name="connsiteX0-221" fmla="*/ 418230 w 2022216"/>
              <a:gd name="connsiteY0-222" fmla="*/ 0 h 1964168"/>
              <a:gd name="connsiteX1-223" fmla="*/ 2022216 w 2022216"/>
              <a:gd name="connsiteY1-224" fmla="*/ 266101 h 1964168"/>
              <a:gd name="connsiteX2-225" fmla="*/ 1102347 w 2022216"/>
              <a:gd name="connsiteY2-226" fmla="*/ 1964168 h 1964168"/>
              <a:gd name="connsiteX3-227" fmla="*/ 5637 w 2022216"/>
              <a:gd name="connsiteY3-228" fmla="*/ 1578396 h 1964168"/>
              <a:gd name="connsiteX4-229" fmla="*/ 418230 w 2022216"/>
              <a:gd name="connsiteY4-230" fmla="*/ 0 h 1964168"/>
              <a:gd name="connsiteX0-231" fmla="*/ 418230 w 2022216"/>
              <a:gd name="connsiteY0-232" fmla="*/ 0 h 1964168"/>
              <a:gd name="connsiteX1-233" fmla="*/ 2022216 w 2022216"/>
              <a:gd name="connsiteY1-234" fmla="*/ 266101 h 1964168"/>
              <a:gd name="connsiteX2-235" fmla="*/ 1102347 w 2022216"/>
              <a:gd name="connsiteY2-236" fmla="*/ 1964168 h 1964168"/>
              <a:gd name="connsiteX3-237" fmla="*/ 5637 w 2022216"/>
              <a:gd name="connsiteY3-238" fmla="*/ 1578396 h 1964168"/>
              <a:gd name="connsiteX4-239" fmla="*/ 418230 w 2022216"/>
              <a:gd name="connsiteY4-240" fmla="*/ 0 h 1964168"/>
              <a:gd name="connsiteX0-241" fmla="*/ 511627 w 2115613"/>
              <a:gd name="connsiteY0-242" fmla="*/ 0 h 1964168"/>
              <a:gd name="connsiteX1-243" fmla="*/ 2115613 w 2115613"/>
              <a:gd name="connsiteY1-244" fmla="*/ 266101 h 1964168"/>
              <a:gd name="connsiteX2-245" fmla="*/ 1195744 w 2115613"/>
              <a:gd name="connsiteY2-246" fmla="*/ 1964168 h 1964168"/>
              <a:gd name="connsiteX3-247" fmla="*/ 4004 w 2115613"/>
              <a:gd name="connsiteY3-248" fmla="*/ 1467795 h 1964168"/>
              <a:gd name="connsiteX4-249" fmla="*/ 511627 w 2115613"/>
              <a:gd name="connsiteY4-250" fmla="*/ 0 h 1964168"/>
              <a:gd name="connsiteX0-251" fmla="*/ 461527 w 2116352"/>
              <a:gd name="connsiteY0-252" fmla="*/ 0 h 2077837"/>
              <a:gd name="connsiteX1-253" fmla="*/ 2116352 w 2116352"/>
              <a:gd name="connsiteY1-254" fmla="*/ 379770 h 2077837"/>
              <a:gd name="connsiteX2-255" fmla="*/ 1196483 w 2116352"/>
              <a:gd name="connsiteY2-256" fmla="*/ 2077837 h 2077837"/>
              <a:gd name="connsiteX3-257" fmla="*/ 4743 w 2116352"/>
              <a:gd name="connsiteY3-258" fmla="*/ 1581464 h 2077837"/>
              <a:gd name="connsiteX4-259" fmla="*/ 461527 w 2116352"/>
              <a:gd name="connsiteY4-260" fmla="*/ 0 h 2077837"/>
              <a:gd name="connsiteX0-261" fmla="*/ 482016 w 2116020"/>
              <a:gd name="connsiteY0-262" fmla="*/ 0 h 2024323"/>
              <a:gd name="connsiteX1-263" fmla="*/ 2116020 w 2116020"/>
              <a:gd name="connsiteY1-264" fmla="*/ 326256 h 2024323"/>
              <a:gd name="connsiteX2-265" fmla="*/ 1196151 w 2116020"/>
              <a:gd name="connsiteY2-266" fmla="*/ 2024323 h 2024323"/>
              <a:gd name="connsiteX3-267" fmla="*/ 4411 w 2116020"/>
              <a:gd name="connsiteY3-268" fmla="*/ 1527950 h 2024323"/>
              <a:gd name="connsiteX4-269" fmla="*/ 482016 w 2116020"/>
              <a:gd name="connsiteY4-270" fmla="*/ 0 h 2024323"/>
              <a:gd name="connsiteX0-271" fmla="*/ 451743 w 2116529"/>
              <a:gd name="connsiteY0-272" fmla="*/ 0 h 2064043"/>
              <a:gd name="connsiteX1-273" fmla="*/ 2116529 w 2116529"/>
              <a:gd name="connsiteY1-274" fmla="*/ 365976 h 2064043"/>
              <a:gd name="connsiteX2-275" fmla="*/ 1196660 w 2116529"/>
              <a:gd name="connsiteY2-276" fmla="*/ 2064043 h 2064043"/>
              <a:gd name="connsiteX3-277" fmla="*/ 4920 w 2116529"/>
              <a:gd name="connsiteY3-278" fmla="*/ 1567670 h 2064043"/>
              <a:gd name="connsiteX4-279" fmla="*/ 451743 w 2116529"/>
              <a:gd name="connsiteY4-280" fmla="*/ 0 h 2064043"/>
              <a:gd name="connsiteX0-281" fmla="*/ 453624 w 2118410"/>
              <a:gd name="connsiteY0-282" fmla="*/ 0 h 2064043"/>
              <a:gd name="connsiteX1-283" fmla="*/ 2118410 w 2118410"/>
              <a:gd name="connsiteY1-284" fmla="*/ 365976 h 2064043"/>
              <a:gd name="connsiteX2-285" fmla="*/ 1198541 w 2118410"/>
              <a:gd name="connsiteY2-286" fmla="*/ 2064043 h 2064043"/>
              <a:gd name="connsiteX3-287" fmla="*/ 4885 w 2118410"/>
              <a:gd name="connsiteY3-288" fmla="*/ 1555791 h 2064043"/>
              <a:gd name="connsiteX4-289" fmla="*/ 453624 w 2118410"/>
              <a:gd name="connsiteY4-290" fmla="*/ 0 h 2064043"/>
              <a:gd name="connsiteX0-291" fmla="*/ 481903 w 2146689"/>
              <a:gd name="connsiteY0-292" fmla="*/ 0 h 2064043"/>
              <a:gd name="connsiteX1-293" fmla="*/ 2146689 w 2146689"/>
              <a:gd name="connsiteY1-294" fmla="*/ 365976 h 2064043"/>
              <a:gd name="connsiteX2-295" fmla="*/ 1226820 w 2146689"/>
              <a:gd name="connsiteY2-296" fmla="*/ 2064043 h 2064043"/>
              <a:gd name="connsiteX3-297" fmla="*/ 33164 w 2146689"/>
              <a:gd name="connsiteY3-298" fmla="*/ 1555791 h 2064043"/>
              <a:gd name="connsiteX4-299" fmla="*/ 481903 w 2146689"/>
              <a:gd name="connsiteY4-300" fmla="*/ 0 h 2064043"/>
              <a:gd name="connsiteX0-301" fmla="*/ 485074 w 2149860"/>
              <a:gd name="connsiteY0-302" fmla="*/ 0 h 2064043"/>
              <a:gd name="connsiteX1-303" fmla="*/ 2149860 w 2149860"/>
              <a:gd name="connsiteY1-304" fmla="*/ 365976 h 2064043"/>
              <a:gd name="connsiteX2-305" fmla="*/ 1229991 w 2149860"/>
              <a:gd name="connsiteY2-306" fmla="*/ 2064043 h 2064043"/>
              <a:gd name="connsiteX3-307" fmla="*/ 36335 w 2149860"/>
              <a:gd name="connsiteY3-308" fmla="*/ 1555791 h 2064043"/>
              <a:gd name="connsiteX4-309" fmla="*/ 485074 w 2149860"/>
              <a:gd name="connsiteY4-310" fmla="*/ 0 h 2064043"/>
              <a:gd name="connsiteX0-311" fmla="*/ 485074 w 2149860"/>
              <a:gd name="connsiteY0-312" fmla="*/ 0 h 2064043"/>
              <a:gd name="connsiteX1-313" fmla="*/ 2149860 w 2149860"/>
              <a:gd name="connsiteY1-314" fmla="*/ 365976 h 2064043"/>
              <a:gd name="connsiteX2-315" fmla="*/ 1229991 w 2149860"/>
              <a:gd name="connsiteY2-316" fmla="*/ 2064043 h 2064043"/>
              <a:gd name="connsiteX3-317" fmla="*/ 36335 w 2149860"/>
              <a:gd name="connsiteY3-318" fmla="*/ 1555791 h 2064043"/>
              <a:gd name="connsiteX4-319" fmla="*/ 485074 w 2149860"/>
              <a:gd name="connsiteY4-320" fmla="*/ 0 h 2064043"/>
              <a:gd name="connsiteX0-321" fmla="*/ 485074 w 2149860"/>
              <a:gd name="connsiteY0-322" fmla="*/ 0 h 2064043"/>
              <a:gd name="connsiteX1-323" fmla="*/ 2149860 w 2149860"/>
              <a:gd name="connsiteY1-324" fmla="*/ 365976 h 2064043"/>
              <a:gd name="connsiteX2-325" fmla="*/ 1229991 w 2149860"/>
              <a:gd name="connsiteY2-326" fmla="*/ 2064043 h 2064043"/>
              <a:gd name="connsiteX3-327" fmla="*/ 36335 w 2149860"/>
              <a:gd name="connsiteY3-328" fmla="*/ 1555791 h 2064043"/>
              <a:gd name="connsiteX4-329" fmla="*/ 485074 w 2149860"/>
              <a:gd name="connsiteY4-330" fmla="*/ 0 h 2064043"/>
              <a:gd name="connsiteX0-331" fmla="*/ 485074 w 2149860"/>
              <a:gd name="connsiteY0-332" fmla="*/ 0 h 2064043"/>
              <a:gd name="connsiteX1-333" fmla="*/ 2149860 w 2149860"/>
              <a:gd name="connsiteY1-334" fmla="*/ 365976 h 2064043"/>
              <a:gd name="connsiteX2-335" fmla="*/ 1229991 w 2149860"/>
              <a:gd name="connsiteY2-336" fmla="*/ 2064043 h 2064043"/>
              <a:gd name="connsiteX3-337" fmla="*/ 36335 w 2149860"/>
              <a:gd name="connsiteY3-338" fmla="*/ 1555791 h 2064043"/>
              <a:gd name="connsiteX4-339" fmla="*/ 485074 w 2149860"/>
              <a:gd name="connsiteY4-340" fmla="*/ 0 h 2064043"/>
              <a:gd name="connsiteX0-341" fmla="*/ 472393 w 2137179"/>
              <a:gd name="connsiteY0-342" fmla="*/ 0 h 2064043"/>
              <a:gd name="connsiteX1-343" fmla="*/ 2137179 w 2137179"/>
              <a:gd name="connsiteY1-344" fmla="*/ 365976 h 2064043"/>
              <a:gd name="connsiteX2-345" fmla="*/ 1217310 w 2137179"/>
              <a:gd name="connsiteY2-346" fmla="*/ 2064043 h 2064043"/>
              <a:gd name="connsiteX3-347" fmla="*/ 23654 w 2137179"/>
              <a:gd name="connsiteY3-348" fmla="*/ 1555791 h 2064043"/>
              <a:gd name="connsiteX4-349" fmla="*/ 472393 w 2137179"/>
              <a:gd name="connsiteY4-350" fmla="*/ 0 h 2064043"/>
              <a:gd name="connsiteX0-351" fmla="*/ 472393 w 2113935"/>
              <a:gd name="connsiteY0-352" fmla="*/ 0 h 2064043"/>
              <a:gd name="connsiteX1-353" fmla="*/ 2113935 w 2113935"/>
              <a:gd name="connsiteY1-354" fmla="*/ 398164 h 2064043"/>
              <a:gd name="connsiteX2-355" fmla="*/ 1217310 w 2113935"/>
              <a:gd name="connsiteY2-356" fmla="*/ 2064043 h 2064043"/>
              <a:gd name="connsiteX3-357" fmla="*/ 23654 w 2113935"/>
              <a:gd name="connsiteY3-358" fmla="*/ 1555791 h 2064043"/>
              <a:gd name="connsiteX4-359" fmla="*/ 472393 w 2113935"/>
              <a:gd name="connsiteY4-360" fmla="*/ 0 h 2064043"/>
              <a:gd name="connsiteX0-361" fmla="*/ 472393 w 2144845"/>
              <a:gd name="connsiteY0-362" fmla="*/ 0 h 2064043"/>
              <a:gd name="connsiteX1-363" fmla="*/ 2144845 w 2144845"/>
              <a:gd name="connsiteY1-364" fmla="*/ 413490 h 2064043"/>
              <a:gd name="connsiteX2-365" fmla="*/ 1217310 w 2144845"/>
              <a:gd name="connsiteY2-366" fmla="*/ 2064043 h 2064043"/>
              <a:gd name="connsiteX3-367" fmla="*/ 23654 w 2144845"/>
              <a:gd name="connsiteY3-368" fmla="*/ 1555791 h 2064043"/>
              <a:gd name="connsiteX4-369" fmla="*/ 472393 w 2144845"/>
              <a:gd name="connsiteY4-370" fmla="*/ 0 h 2064043"/>
              <a:gd name="connsiteX0-371" fmla="*/ 472393 w 2135010"/>
              <a:gd name="connsiteY0-372" fmla="*/ 0 h 2064043"/>
              <a:gd name="connsiteX1-373" fmla="*/ 2135010 w 2135010"/>
              <a:gd name="connsiteY1-374" fmla="*/ 402890 h 2064043"/>
              <a:gd name="connsiteX2-375" fmla="*/ 1217310 w 2135010"/>
              <a:gd name="connsiteY2-376" fmla="*/ 2064043 h 2064043"/>
              <a:gd name="connsiteX3-377" fmla="*/ 23654 w 2135010"/>
              <a:gd name="connsiteY3-378" fmla="*/ 1555791 h 2064043"/>
              <a:gd name="connsiteX4-379" fmla="*/ 472393 w 2135010"/>
              <a:gd name="connsiteY4-380" fmla="*/ 0 h 2064043"/>
              <a:gd name="connsiteX0-381" fmla="*/ 472393 w 2117894"/>
              <a:gd name="connsiteY0-382" fmla="*/ 0 h 2064043"/>
              <a:gd name="connsiteX1-383" fmla="*/ 2117894 w 2117894"/>
              <a:gd name="connsiteY1-384" fmla="*/ 397525 h 2064043"/>
              <a:gd name="connsiteX2-385" fmla="*/ 1217310 w 2117894"/>
              <a:gd name="connsiteY2-386" fmla="*/ 2064043 h 2064043"/>
              <a:gd name="connsiteX3-387" fmla="*/ 23654 w 2117894"/>
              <a:gd name="connsiteY3-388" fmla="*/ 1555791 h 2064043"/>
              <a:gd name="connsiteX4-389" fmla="*/ 472393 w 2117894"/>
              <a:gd name="connsiteY4-390" fmla="*/ 0 h 2064043"/>
              <a:gd name="connsiteX0-391" fmla="*/ 472393 w 2100779"/>
              <a:gd name="connsiteY0-392" fmla="*/ 0 h 2064043"/>
              <a:gd name="connsiteX1-393" fmla="*/ 2100779 w 2100779"/>
              <a:gd name="connsiteY1-394" fmla="*/ 392162 h 2064043"/>
              <a:gd name="connsiteX2-395" fmla="*/ 1217310 w 2100779"/>
              <a:gd name="connsiteY2-396" fmla="*/ 2064043 h 2064043"/>
              <a:gd name="connsiteX3-397" fmla="*/ 23654 w 2100779"/>
              <a:gd name="connsiteY3-398" fmla="*/ 1555791 h 2064043"/>
              <a:gd name="connsiteX4-399" fmla="*/ 472393 w 2100779"/>
              <a:gd name="connsiteY4-400" fmla="*/ 0 h 2064043"/>
              <a:gd name="connsiteX0-401" fmla="*/ 472393 w 2100779"/>
              <a:gd name="connsiteY0-402" fmla="*/ 0 h 2064043"/>
              <a:gd name="connsiteX1-403" fmla="*/ 2100779 w 2100779"/>
              <a:gd name="connsiteY1-404" fmla="*/ 392162 h 2064043"/>
              <a:gd name="connsiteX2-405" fmla="*/ 1217310 w 2100779"/>
              <a:gd name="connsiteY2-406" fmla="*/ 2064043 h 2064043"/>
              <a:gd name="connsiteX3-407" fmla="*/ 23654 w 2100779"/>
              <a:gd name="connsiteY3-408" fmla="*/ 1555791 h 2064043"/>
              <a:gd name="connsiteX4-409" fmla="*/ 472393 w 2100779"/>
              <a:gd name="connsiteY4-410" fmla="*/ 0 h 2064043"/>
              <a:gd name="connsiteX0-411" fmla="*/ 472393 w 2100779"/>
              <a:gd name="connsiteY0-412" fmla="*/ 0 h 2064043"/>
              <a:gd name="connsiteX1-413" fmla="*/ 2100779 w 2100779"/>
              <a:gd name="connsiteY1-414" fmla="*/ 392162 h 2064043"/>
              <a:gd name="connsiteX2-415" fmla="*/ 1217310 w 2100779"/>
              <a:gd name="connsiteY2-416" fmla="*/ 2064043 h 2064043"/>
              <a:gd name="connsiteX3-417" fmla="*/ 23654 w 2100779"/>
              <a:gd name="connsiteY3-418" fmla="*/ 1555791 h 2064043"/>
              <a:gd name="connsiteX4-419" fmla="*/ 472393 w 2100779"/>
              <a:gd name="connsiteY4-420" fmla="*/ 0 h 2064043"/>
              <a:gd name="connsiteX0-421" fmla="*/ 472393 w 2100779"/>
              <a:gd name="connsiteY0-422" fmla="*/ 0 h 2064043"/>
              <a:gd name="connsiteX1-423" fmla="*/ 2100779 w 2100779"/>
              <a:gd name="connsiteY1-424" fmla="*/ 392162 h 2064043"/>
              <a:gd name="connsiteX2-425" fmla="*/ 1217310 w 2100779"/>
              <a:gd name="connsiteY2-426" fmla="*/ 2064043 h 2064043"/>
              <a:gd name="connsiteX3-427" fmla="*/ 23654 w 2100779"/>
              <a:gd name="connsiteY3-428" fmla="*/ 1555791 h 2064043"/>
              <a:gd name="connsiteX4-429" fmla="*/ 472393 w 2100779"/>
              <a:gd name="connsiteY4-430" fmla="*/ 0 h 2064043"/>
              <a:gd name="connsiteX0-431" fmla="*/ 472393 w 2100779"/>
              <a:gd name="connsiteY0-432" fmla="*/ 0 h 2064043"/>
              <a:gd name="connsiteX1-433" fmla="*/ 2100779 w 2100779"/>
              <a:gd name="connsiteY1-434" fmla="*/ 392162 h 2064043"/>
              <a:gd name="connsiteX2-435" fmla="*/ 1217310 w 2100779"/>
              <a:gd name="connsiteY2-436" fmla="*/ 2064043 h 2064043"/>
              <a:gd name="connsiteX3-437" fmla="*/ 23654 w 2100779"/>
              <a:gd name="connsiteY3-438" fmla="*/ 1555791 h 2064043"/>
              <a:gd name="connsiteX4-439" fmla="*/ 472393 w 2100779"/>
              <a:gd name="connsiteY4-440" fmla="*/ 0 h 2064043"/>
              <a:gd name="connsiteX0-441" fmla="*/ 472393 w 2100779"/>
              <a:gd name="connsiteY0-442" fmla="*/ 0 h 2064043"/>
              <a:gd name="connsiteX1-443" fmla="*/ 2100779 w 2100779"/>
              <a:gd name="connsiteY1-444" fmla="*/ 392162 h 2064043"/>
              <a:gd name="connsiteX2-445" fmla="*/ 1217310 w 2100779"/>
              <a:gd name="connsiteY2-446" fmla="*/ 2064043 h 2064043"/>
              <a:gd name="connsiteX3-447" fmla="*/ 23654 w 2100779"/>
              <a:gd name="connsiteY3-448" fmla="*/ 1555791 h 2064043"/>
              <a:gd name="connsiteX4-449" fmla="*/ 472393 w 2100779"/>
              <a:gd name="connsiteY4-450" fmla="*/ 0 h 2064043"/>
              <a:gd name="connsiteX0-451" fmla="*/ 472393 w 2100779"/>
              <a:gd name="connsiteY0-452" fmla="*/ 0 h 2036708"/>
              <a:gd name="connsiteX1-453" fmla="*/ 2100779 w 2100779"/>
              <a:gd name="connsiteY1-454" fmla="*/ 392162 h 2036708"/>
              <a:gd name="connsiteX2-455" fmla="*/ 1286023 w 2100779"/>
              <a:gd name="connsiteY2-456" fmla="*/ 2036708 h 2036708"/>
              <a:gd name="connsiteX3-457" fmla="*/ 23654 w 2100779"/>
              <a:gd name="connsiteY3-458" fmla="*/ 1555791 h 2036708"/>
              <a:gd name="connsiteX4-459" fmla="*/ 472393 w 2100779"/>
              <a:gd name="connsiteY4-460" fmla="*/ 0 h 2036708"/>
              <a:gd name="connsiteX0-461" fmla="*/ 472393 w 2100779"/>
              <a:gd name="connsiteY0-462" fmla="*/ 0 h 2051268"/>
              <a:gd name="connsiteX1-463" fmla="*/ 2100779 w 2100779"/>
              <a:gd name="connsiteY1-464" fmla="*/ 392162 h 2051268"/>
              <a:gd name="connsiteX2-465" fmla="*/ 1296497 w 2100779"/>
              <a:gd name="connsiteY2-466" fmla="*/ 2051268 h 2051268"/>
              <a:gd name="connsiteX3-467" fmla="*/ 23654 w 2100779"/>
              <a:gd name="connsiteY3-468" fmla="*/ 1555791 h 2051268"/>
              <a:gd name="connsiteX4-469" fmla="*/ 472393 w 2100779"/>
              <a:gd name="connsiteY4-470" fmla="*/ 0 h 2051268"/>
              <a:gd name="connsiteX0-471" fmla="*/ 472393 w 2100779"/>
              <a:gd name="connsiteY0-472" fmla="*/ 0 h 2051268"/>
              <a:gd name="connsiteX1-473" fmla="*/ 2100779 w 2100779"/>
              <a:gd name="connsiteY1-474" fmla="*/ 392162 h 2051268"/>
              <a:gd name="connsiteX2-475" fmla="*/ 1296497 w 2100779"/>
              <a:gd name="connsiteY2-476" fmla="*/ 2051268 h 2051268"/>
              <a:gd name="connsiteX3-477" fmla="*/ 23654 w 2100779"/>
              <a:gd name="connsiteY3-478" fmla="*/ 1555791 h 2051268"/>
              <a:gd name="connsiteX4-479" fmla="*/ 472393 w 2100779"/>
              <a:gd name="connsiteY4-480" fmla="*/ 0 h 2051268"/>
              <a:gd name="connsiteX0-481" fmla="*/ 472393 w 2100779"/>
              <a:gd name="connsiteY0-482" fmla="*/ 0 h 2051906"/>
              <a:gd name="connsiteX1-483" fmla="*/ 2100779 w 2100779"/>
              <a:gd name="connsiteY1-484" fmla="*/ 392162 h 2051906"/>
              <a:gd name="connsiteX2-485" fmla="*/ 1292538 w 2100779"/>
              <a:gd name="connsiteY2-486" fmla="*/ 2051906 h 2051906"/>
              <a:gd name="connsiteX3-487" fmla="*/ 23654 w 2100779"/>
              <a:gd name="connsiteY3-488" fmla="*/ 1555791 h 2051906"/>
              <a:gd name="connsiteX4-489" fmla="*/ 472393 w 2100779"/>
              <a:gd name="connsiteY4-490" fmla="*/ 0 h 2051906"/>
              <a:gd name="connsiteX0-491" fmla="*/ 472393 w 2100779"/>
              <a:gd name="connsiteY0-492" fmla="*/ 0 h 2056222"/>
              <a:gd name="connsiteX1-493" fmla="*/ 2100779 w 2100779"/>
              <a:gd name="connsiteY1-494" fmla="*/ 392162 h 2056222"/>
              <a:gd name="connsiteX2-495" fmla="*/ 1292538 w 2100779"/>
              <a:gd name="connsiteY2-496" fmla="*/ 2051906 h 2056222"/>
              <a:gd name="connsiteX3-497" fmla="*/ 23654 w 2100779"/>
              <a:gd name="connsiteY3-498" fmla="*/ 1555791 h 2056222"/>
              <a:gd name="connsiteX4-499" fmla="*/ 472393 w 2100779"/>
              <a:gd name="connsiteY4-500" fmla="*/ 0 h 2056222"/>
              <a:gd name="connsiteX0-501" fmla="*/ 472393 w 2100779"/>
              <a:gd name="connsiteY0-502" fmla="*/ 0 h 2052500"/>
              <a:gd name="connsiteX1-503" fmla="*/ 2100779 w 2100779"/>
              <a:gd name="connsiteY1-504" fmla="*/ 392162 h 2052500"/>
              <a:gd name="connsiteX2-505" fmla="*/ 1292538 w 2100779"/>
              <a:gd name="connsiteY2-506" fmla="*/ 2051906 h 2052500"/>
              <a:gd name="connsiteX3-507" fmla="*/ 23654 w 2100779"/>
              <a:gd name="connsiteY3-508" fmla="*/ 1555791 h 2052500"/>
              <a:gd name="connsiteX4-509" fmla="*/ 472393 w 2100779"/>
              <a:gd name="connsiteY4-510" fmla="*/ 0 h 2052500"/>
              <a:gd name="connsiteX0-511" fmla="*/ 496457 w 2124843"/>
              <a:gd name="connsiteY0-512" fmla="*/ 0 h 2052470"/>
              <a:gd name="connsiteX1-513" fmla="*/ 2124843 w 2124843"/>
              <a:gd name="connsiteY1-514" fmla="*/ 392162 h 2052470"/>
              <a:gd name="connsiteX2-515" fmla="*/ 1316602 w 2124843"/>
              <a:gd name="connsiteY2-516" fmla="*/ 2051906 h 2052470"/>
              <a:gd name="connsiteX3-517" fmla="*/ 22046 w 2124843"/>
              <a:gd name="connsiteY3-518" fmla="*/ 1547745 h 2052470"/>
              <a:gd name="connsiteX4-519" fmla="*/ 496457 w 2124843"/>
              <a:gd name="connsiteY4-520" fmla="*/ 0 h 2052470"/>
              <a:gd name="connsiteX0-521" fmla="*/ 486906 w 2115292"/>
              <a:gd name="connsiteY0-522" fmla="*/ 0 h 2052470"/>
              <a:gd name="connsiteX1-523" fmla="*/ 2115292 w 2115292"/>
              <a:gd name="connsiteY1-524" fmla="*/ 392162 h 2052470"/>
              <a:gd name="connsiteX2-525" fmla="*/ 1307051 w 2115292"/>
              <a:gd name="connsiteY2-526" fmla="*/ 2051906 h 2052470"/>
              <a:gd name="connsiteX3-527" fmla="*/ 12495 w 2115292"/>
              <a:gd name="connsiteY3-528" fmla="*/ 1547745 h 2052470"/>
              <a:gd name="connsiteX4-529" fmla="*/ 486906 w 2115292"/>
              <a:gd name="connsiteY4-530" fmla="*/ 0 h 2052470"/>
              <a:gd name="connsiteX0-531" fmla="*/ 483725 w 2112111"/>
              <a:gd name="connsiteY0-532" fmla="*/ 0 h 2052470"/>
              <a:gd name="connsiteX1-533" fmla="*/ 2112111 w 2112111"/>
              <a:gd name="connsiteY1-534" fmla="*/ 392162 h 2052470"/>
              <a:gd name="connsiteX2-535" fmla="*/ 1303870 w 2112111"/>
              <a:gd name="connsiteY2-536" fmla="*/ 2051906 h 2052470"/>
              <a:gd name="connsiteX3-537" fmla="*/ 9314 w 2112111"/>
              <a:gd name="connsiteY3-538" fmla="*/ 1547745 h 2052470"/>
              <a:gd name="connsiteX4-539" fmla="*/ 483725 w 2112111"/>
              <a:gd name="connsiteY4-540" fmla="*/ 0 h 2052470"/>
              <a:gd name="connsiteX0-541" fmla="*/ 477592 w 2105978"/>
              <a:gd name="connsiteY0-542" fmla="*/ 0 h 2052470"/>
              <a:gd name="connsiteX1-543" fmla="*/ 2105978 w 2105978"/>
              <a:gd name="connsiteY1-544" fmla="*/ 392162 h 2052470"/>
              <a:gd name="connsiteX2-545" fmla="*/ 1297737 w 2105978"/>
              <a:gd name="connsiteY2-546" fmla="*/ 2051906 h 2052470"/>
              <a:gd name="connsiteX3-547" fmla="*/ 3181 w 2105978"/>
              <a:gd name="connsiteY3-548" fmla="*/ 1547745 h 2052470"/>
              <a:gd name="connsiteX4-549" fmla="*/ 477592 w 2105978"/>
              <a:gd name="connsiteY4-550" fmla="*/ 0 h 2052470"/>
              <a:gd name="connsiteX0-551" fmla="*/ 477592 w 2082861"/>
              <a:gd name="connsiteY0-552" fmla="*/ 0 h 2052470"/>
              <a:gd name="connsiteX1-553" fmla="*/ 2082861 w 2082861"/>
              <a:gd name="connsiteY1-554" fmla="*/ 399953 h 2052470"/>
              <a:gd name="connsiteX2-555" fmla="*/ 1297737 w 2082861"/>
              <a:gd name="connsiteY2-556" fmla="*/ 2051906 h 2052470"/>
              <a:gd name="connsiteX3-557" fmla="*/ 3181 w 2082861"/>
              <a:gd name="connsiteY3-558" fmla="*/ 1547745 h 2052470"/>
              <a:gd name="connsiteX4-559" fmla="*/ 477592 w 2082861"/>
              <a:gd name="connsiteY4-560" fmla="*/ 0 h 2052470"/>
              <a:gd name="connsiteX0-561" fmla="*/ 477592 w 2082861"/>
              <a:gd name="connsiteY0-562" fmla="*/ 0 h 2052470"/>
              <a:gd name="connsiteX1-563" fmla="*/ 2082861 w 2082861"/>
              <a:gd name="connsiteY1-564" fmla="*/ 399953 h 2052470"/>
              <a:gd name="connsiteX2-565" fmla="*/ 1297737 w 2082861"/>
              <a:gd name="connsiteY2-566" fmla="*/ 2051906 h 2052470"/>
              <a:gd name="connsiteX3-567" fmla="*/ 3181 w 2082861"/>
              <a:gd name="connsiteY3-568" fmla="*/ 1547745 h 2052470"/>
              <a:gd name="connsiteX4-569" fmla="*/ 477592 w 2082861"/>
              <a:gd name="connsiteY4-570" fmla="*/ 0 h 2052470"/>
              <a:gd name="connsiteX0-571" fmla="*/ 477592 w 2082861"/>
              <a:gd name="connsiteY0-572" fmla="*/ 0 h 2052470"/>
              <a:gd name="connsiteX1-573" fmla="*/ 2082861 w 2082861"/>
              <a:gd name="connsiteY1-574" fmla="*/ 399953 h 2052470"/>
              <a:gd name="connsiteX2-575" fmla="*/ 1297737 w 2082861"/>
              <a:gd name="connsiteY2-576" fmla="*/ 2051906 h 2052470"/>
              <a:gd name="connsiteX3-577" fmla="*/ 3181 w 2082861"/>
              <a:gd name="connsiteY3-578" fmla="*/ 1547745 h 2052470"/>
              <a:gd name="connsiteX4-579" fmla="*/ 477592 w 2082861"/>
              <a:gd name="connsiteY4-580" fmla="*/ 0 h 2052470"/>
              <a:gd name="connsiteX0-581" fmla="*/ 477592 w 2082861"/>
              <a:gd name="connsiteY0-582" fmla="*/ 0 h 2052470"/>
              <a:gd name="connsiteX1-583" fmla="*/ 2082861 w 2082861"/>
              <a:gd name="connsiteY1-584" fmla="*/ 399953 h 2052470"/>
              <a:gd name="connsiteX2-585" fmla="*/ 1297737 w 2082861"/>
              <a:gd name="connsiteY2-586" fmla="*/ 2051906 h 2052470"/>
              <a:gd name="connsiteX3-587" fmla="*/ 3181 w 2082861"/>
              <a:gd name="connsiteY3-588" fmla="*/ 1547745 h 2052470"/>
              <a:gd name="connsiteX4-589" fmla="*/ 477592 w 2082861"/>
              <a:gd name="connsiteY4-590" fmla="*/ 0 h 2052470"/>
              <a:gd name="connsiteX0-591" fmla="*/ 496384 w 2082622"/>
              <a:gd name="connsiteY0-592" fmla="*/ 0 h 2035229"/>
              <a:gd name="connsiteX1-593" fmla="*/ 2082622 w 2082622"/>
              <a:gd name="connsiteY1-594" fmla="*/ 382712 h 2035229"/>
              <a:gd name="connsiteX2-595" fmla="*/ 1297498 w 2082622"/>
              <a:gd name="connsiteY2-596" fmla="*/ 2034665 h 2035229"/>
              <a:gd name="connsiteX3-597" fmla="*/ 2942 w 2082622"/>
              <a:gd name="connsiteY3-598" fmla="*/ 1530504 h 2035229"/>
              <a:gd name="connsiteX4-599" fmla="*/ 496384 w 2082622"/>
              <a:gd name="connsiteY4-600" fmla="*/ 0 h 2035229"/>
              <a:gd name="connsiteX0-601" fmla="*/ 496546 w 2082784"/>
              <a:gd name="connsiteY0-602" fmla="*/ 0 h 2035229"/>
              <a:gd name="connsiteX1-603" fmla="*/ 2082784 w 2082784"/>
              <a:gd name="connsiteY1-604" fmla="*/ 382712 h 2035229"/>
              <a:gd name="connsiteX2-605" fmla="*/ 1297660 w 2082784"/>
              <a:gd name="connsiteY2-606" fmla="*/ 2034665 h 2035229"/>
              <a:gd name="connsiteX3-607" fmla="*/ 3104 w 2082784"/>
              <a:gd name="connsiteY3-608" fmla="*/ 1530504 h 2035229"/>
              <a:gd name="connsiteX4-609" fmla="*/ 496546 w 2082784"/>
              <a:gd name="connsiteY4-610" fmla="*/ 0 h 2035229"/>
              <a:gd name="connsiteX0-611" fmla="*/ 496521 w 2082759"/>
              <a:gd name="connsiteY0-612" fmla="*/ 0 h 2035229"/>
              <a:gd name="connsiteX1-613" fmla="*/ 2082759 w 2082759"/>
              <a:gd name="connsiteY1-614" fmla="*/ 382712 h 2035229"/>
              <a:gd name="connsiteX2-615" fmla="*/ 1297635 w 2082759"/>
              <a:gd name="connsiteY2-616" fmla="*/ 2034665 h 2035229"/>
              <a:gd name="connsiteX3-617" fmla="*/ 3079 w 2082759"/>
              <a:gd name="connsiteY3-618" fmla="*/ 1530504 h 2035229"/>
              <a:gd name="connsiteX4-619" fmla="*/ 496521 w 2082759"/>
              <a:gd name="connsiteY4-620" fmla="*/ 0 h 20352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82759" h="2035229">
                <a:moveTo>
                  <a:pt x="496521" y="0"/>
                </a:moveTo>
                <a:lnTo>
                  <a:pt x="2082759" y="382712"/>
                </a:lnTo>
                <a:cubicBezTo>
                  <a:pt x="1768600" y="918806"/>
                  <a:pt x="1547691" y="1781093"/>
                  <a:pt x="1297635" y="2034665"/>
                </a:cubicBezTo>
                <a:cubicBezTo>
                  <a:pt x="722991" y="2045428"/>
                  <a:pt x="241450" y="1903047"/>
                  <a:pt x="3079" y="1530504"/>
                </a:cubicBezTo>
                <a:cubicBezTo>
                  <a:pt x="-27940" y="916465"/>
                  <a:pt x="178219" y="463217"/>
                  <a:pt x="496521" y="0"/>
                </a:cubicBez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6.jpe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7000">
              <a:schemeClr val="accent1">
                <a:lumMod val="20000"/>
                <a:lumOff val="80000"/>
              </a:schemeClr>
            </a:gs>
            <a:gs pos="58000">
              <a:schemeClr val="bg1">
                <a:lumMod val="95000"/>
              </a:schemeClr>
            </a:gs>
            <a:gs pos="83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23950" y="1521460"/>
            <a:ext cx="10916285" cy="2187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800" b="1" spc="-3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Whether</a:t>
            </a:r>
            <a:r>
              <a:rPr lang="zh-CN" altLang="en-US" sz="4800" b="1" spc="-3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 the government </a:t>
            </a:r>
            <a:r>
              <a:rPr lang="en-US" altLang="zh-CN" sz="4800" b="1" spc="-3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should </a:t>
            </a:r>
            <a:r>
              <a:rPr lang="zh-CN" altLang="en-US" sz="4800" b="1" spc="-3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increase investment in helping drug addicts reintegrate into society?</a:t>
            </a:r>
            <a:endParaRPr lang="zh-CN" altLang="en-US" sz="4800" b="1" spc="-3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algn="ctr"/>
            <a:endParaRPr lang="zh-CN" altLang="en-US" sz="4800" b="1" spc="-3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6880" y="649605"/>
            <a:ext cx="273240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zh-CN" altLang="en-US" sz="115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906645" y="4608195"/>
            <a:ext cx="2864485" cy="80137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ADCE4"/>
              </a:gs>
              <a:gs pos="65000">
                <a:srgbClr val="2C344B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袁梦瑶</a:t>
            </a:r>
            <a:endParaRPr lang="zh-CN" altLang="en-US" sz="28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2132965" y="2829560"/>
            <a:ext cx="1054290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endParaRPr lang="zh-CN" altLang="en-US" sz="7200" b="1" spc="-3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5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1097509" y="429276"/>
            <a:ext cx="5770245" cy="969010"/>
            <a:chOff x="349800" y="307048"/>
            <a:chExt cx="4327683" cy="726757"/>
          </a:xfrm>
        </p:grpSpPr>
        <p:sp>
          <p:nvSpPr>
            <p:cNvPr id="83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4327683" cy="72675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121F36"/>
                  </a:solidFill>
                  <a:uFillTx/>
                  <a:latin typeface="Microsoft JhengHei" panose="020B0604030504040204" charset="-120"/>
                  <a:ea typeface="Microsoft JhengHei" panose="020B0604030504040204" charset="-120"/>
                  <a:cs typeface="Bahnschrift Light" panose="020B0502040204020203" charset="0"/>
                  <a:sym typeface="+mn-ea"/>
                </a:rPr>
                <a:t>The drug user group is getting younger</a:t>
              </a:r>
              <a:endParaRPr lang="zh-CN" altLang="en-US" sz="2400" b="1" spc="300" dirty="0">
                <a:solidFill>
                  <a:srgbClr val="121F36"/>
                </a:solidFill>
                <a:latin typeface="Microsoft JhengHei" panose="020B0604030504040204" charset="-120"/>
                <a:ea typeface="Microsoft JhengHei" panose="020B0604030504040204" charset="-120"/>
                <a:cs typeface="Bahnschrift Light" panose="020B0502040204020203" charset="0"/>
              </a:endParaRPr>
            </a:p>
            <a:p>
              <a:pPr>
                <a:lnSpc>
                  <a:spcPts val="3600"/>
                </a:lnSpc>
              </a:pPr>
              <a:endParaRPr lang="zh-CN" altLang="en-US" sz="2400" b="1" spc="300" dirty="0">
                <a:solidFill>
                  <a:srgbClr val="121F36"/>
                </a:solidFill>
                <a:latin typeface="Microsoft JhengHei" panose="020B0604030504040204" charset="-120"/>
                <a:ea typeface="Microsoft JhengHei" panose="020B0604030504040204" charset="-120"/>
                <a:cs typeface="Bahnschrift Light" panose="020B0502040204020203" charset="0"/>
                <a:sym typeface="+mn-lt"/>
              </a:endParaRPr>
            </a:p>
          </p:txBody>
        </p:sp>
        <p:sp>
          <p:nvSpPr>
            <p:cNvPr id="84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pic>
        <p:nvPicPr>
          <p:cNvPr id="6" name="图片 5" descr="348ff485f679460cbb6b32f93dc5d6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" y="1457325"/>
            <a:ext cx="4648835" cy="461327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6200140" y="2282190"/>
            <a:ext cx="4314825" cy="378841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21F36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This </a:t>
            </a:r>
            <a:r>
              <a:rPr lang="zh-CN" altLang="en-US" sz="2400" b="1" dirty="0">
                <a:solidFill>
                  <a:srgbClr val="121F36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set of statistical data was released in 20</a:t>
            </a:r>
            <a:r>
              <a:rPr lang="en-US" altLang="zh-CN" sz="2400" b="1" dirty="0">
                <a:solidFill>
                  <a:srgbClr val="121F36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21</a:t>
            </a:r>
            <a:r>
              <a:rPr lang="zh-CN" altLang="en-US" sz="2400" b="1" dirty="0">
                <a:solidFill>
                  <a:srgbClr val="121F36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. </a:t>
            </a:r>
            <a:endParaRPr lang="zh-CN" altLang="en-US" sz="2400" b="1" dirty="0">
              <a:solidFill>
                <a:srgbClr val="121F36"/>
              </a:solidFill>
              <a:latin typeface="Microsoft JhengHei Light" panose="020B0304030504040204" charset="-120"/>
              <a:ea typeface="Microsoft JhengHei Light" panose="020B030403050404020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121F36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Among the current number of drug addicts in </a:t>
            </a:r>
            <a:r>
              <a:rPr lang="en-US" altLang="zh-CN" sz="2400" b="1" dirty="0">
                <a:solidFill>
                  <a:srgbClr val="121F36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our</a:t>
            </a:r>
            <a:r>
              <a:rPr lang="zh-CN" altLang="en-US" sz="2400" b="1" dirty="0">
                <a:solidFill>
                  <a:srgbClr val="121F36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 country, those aged 18-35 accounted for 60.</a:t>
            </a:r>
            <a:r>
              <a:rPr lang="en-US" altLang="zh-CN" sz="2400" b="1" dirty="0">
                <a:solidFill>
                  <a:srgbClr val="121F36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6</a:t>
            </a:r>
            <a:r>
              <a:rPr lang="zh-CN" altLang="en-US" sz="2400" b="1" dirty="0">
                <a:solidFill>
                  <a:srgbClr val="121F36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%.</a:t>
            </a:r>
            <a:endParaRPr lang="zh-CN" altLang="en-US" sz="2400" b="1" dirty="0">
              <a:solidFill>
                <a:srgbClr val="121F36"/>
              </a:solidFill>
              <a:latin typeface="Microsoft JhengHei Light" panose="020B0304030504040204" charset="-120"/>
              <a:ea typeface="Microsoft JhengHei Light" panose="020B0304030504040204" charset="-120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6200140" y="1711960"/>
            <a:ext cx="363537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5964402" y="1357730"/>
            <a:ext cx="131551" cy="49865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20350" y="407670"/>
            <a:ext cx="1367790" cy="6813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>
        <p15:prstTrans prst="airplan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87795" y="1755140"/>
            <a:ext cx="4830445" cy="1340485"/>
            <a:chOff x="7160548" y="2432791"/>
            <a:chExt cx="3697727" cy="819902"/>
          </a:xfrm>
        </p:grpSpPr>
        <p:sp>
          <p:nvSpPr>
            <p:cNvPr id="11" name="文本框 10"/>
            <p:cNvSpPr txBox="1"/>
            <p:nvPr/>
          </p:nvSpPr>
          <p:spPr>
            <a:xfrm>
              <a:off x="7742890" y="2688743"/>
              <a:ext cx="3114899" cy="56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Microsoft YaHei UI" panose="020B0503020204020204" charset="-122"/>
                  <a:ea typeface="Microsoft YaHei UI" panose="020B0503020204020204" charset="-122"/>
                </a:rPr>
                <a:t>T</a:t>
              </a:r>
              <a:r>
                <a:rPr lang="zh-CN" altLang="en-US" b="1" dirty="0" smtClean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Microsoft YaHei UI" panose="020B0503020204020204" charset="-122"/>
                  <a:ea typeface="Microsoft YaHei UI" panose="020B0503020204020204" charset="-122"/>
                </a:rPr>
                <a:t>he direction and</a:t>
              </a:r>
              <a:r>
                <a:rPr lang="en-US" altLang="zh-CN" b="1" dirty="0" smtClean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Microsoft YaHei UI" panose="020B0503020204020204" charset="-122"/>
                  <a:ea typeface="Microsoft YaHei UI" panose="020B0503020204020204" charset="-122"/>
                </a:rPr>
                <a:t> </a:t>
              </a:r>
              <a:r>
                <a:rPr lang="zh-CN" altLang="en-US" b="1" dirty="0" smtClean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Microsoft YaHei UI" panose="020B0503020204020204" charset="-122"/>
                  <a:ea typeface="Microsoft YaHei UI" panose="020B0503020204020204" charset="-122"/>
                </a:rPr>
                <a:t>achievements of our government's current drug rehabilitation funds. </a:t>
              </a:r>
              <a:endParaRPr lang="zh-CN" altLang="en-US" b="1" dirty="0" smtClean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739"/>
              <a:ext cx="3697727" cy="6039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08807" y="2432791"/>
              <a:ext cx="434083" cy="571329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 smtClean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87795" y="3898265"/>
            <a:ext cx="4829810" cy="1244701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7243204" y="2688709"/>
              <a:ext cx="2750705" cy="3740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zh-CN" altLang="en-US" b="1" dirty="0" smtClean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Microsoft YaHei UI" panose="020B0503020204020204" charset="-122"/>
                  <a:ea typeface="Microsoft YaHei UI" panose="020B0503020204020204" charset="-122"/>
                </a:rPr>
                <a:t>The impact of increased investment in helping addicts return to society</a:t>
              </a:r>
              <a:r>
                <a:rPr lang="en-US" altLang="zh-CN" b="1" dirty="0" smtClean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Microsoft YaHei UI" panose="020B0503020204020204" charset="-122"/>
                  <a:ea typeface="Microsoft YaHei UI" panose="020B0503020204020204" charset="-122"/>
                </a:rPr>
                <a:t>.</a:t>
              </a:r>
              <a:endParaRPr lang="en-US" altLang="zh-CN" b="1" dirty="0" smtClean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993735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 smtClean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1981334" y="268974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Ruturn to the society</a:t>
            </a:r>
            <a:endParaRPr lang="en-US" altLang="zh-CN" sz="3200" dirty="0"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doors dir="vert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9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95" grpId="0" bldLvl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 smtClean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26715" y="3049905"/>
            <a:ext cx="6738620" cy="20796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800" b="1" dirty="0" smtClean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D</a:t>
            </a:r>
            <a:r>
              <a:rPr lang="zh-CN" altLang="en-US" sz="4800" b="1" dirty="0" smtClean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irection and</a:t>
            </a:r>
            <a:r>
              <a:rPr lang="en-US" altLang="zh-CN" sz="4800" b="1" dirty="0" smtClean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</a:t>
            </a:r>
            <a:r>
              <a:rPr lang="zh-CN" altLang="en-US" sz="4800" b="1" dirty="0" smtClean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achievements 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6900" y="1564005"/>
            <a:ext cx="1198880" cy="1865176"/>
            <a:chOff x="5568043" y="1174090"/>
            <a:chExt cx="1383041" cy="2073397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53751" y="1298528"/>
              <a:ext cx="1256627" cy="194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176548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8630730" y="561485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63295" y="4152265"/>
            <a:ext cx="5335270" cy="23285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traditional therapy</a:t>
            </a:r>
            <a:endParaRPr lang="en-US" altLang="zh-CN" sz="2400" b="1" dirty="0">
              <a:solidFill>
                <a:srgbClr val="2C34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solidFill>
                  <a:srgbClr val="121F3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compulsory detoxification, drug substitution therapy and psychological intervention.</a:t>
            </a:r>
            <a:endParaRPr lang="en-US" sz="1400" b="1" dirty="0">
              <a:solidFill>
                <a:srgbClr val="121F3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sz="1400" b="1" dirty="0">
                <a:solidFill>
                  <a:srgbClr val="121F3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self-harm and suicide rates of addicts have greatly increased. </a:t>
            </a:r>
            <a:endParaRPr lang="en-US" sz="1400" b="1" dirty="0">
              <a:solidFill>
                <a:srgbClr val="121F3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60490" y="4152265"/>
            <a:ext cx="5732145" cy="31222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200000"/>
              </a:lnSpc>
              <a:buClrTx/>
              <a:buSzTx/>
              <a:buFontTx/>
            </a:pPr>
            <a:r>
              <a:rPr lang="en-US" altLang="zh-CN" sz="24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surgical detoxification</a:t>
            </a:r>
            <a:endParaRPr lang="en-US" altLang="zh-CN" sz="2400" b="1" dirty="0">
              <a:solidFill>
                <a:srgbClr val="2C34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1400" b="1" dirty="0">
                <a:solidFill>
                  <a:srgbClr val="121F3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High-risk :wound infection and even cerebral hemorrhage</a:t>
            </a:r>
            <a:endParaRPr lang="en-US" sz="1400" b="1" dirty="0">
              <a:solidFill>
                <a:srgbClr val="121F3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1400" b="1" dirty="0">
                <a:solidFill>
                  <a:srgbClr val="121F3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side effects : reduced attention to surrounding things, laziness, and reduced communications</a:t>
            </a:r>
            <a:endParaRPr lang="en-US" sz="1400" b="1" dirty="0">
              <a:solidFill>
                <a:srgbClr val="121F3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PA_文本框 1"/>
          <p:cNvSpPr txBox="1"/>
          <p:nvPr>
            <p:custDataLst>
              <p:tags r:id="rId1"/>
            </p:custDataLst>
          </p:nvPr>
        </p:nvSpPr>
        <p:spPr>
          <a:xfrm>
            <a:off x="1097280" y="429260"/>
            <a:ext cx="3253105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200" b="1" dirty="0">
                <a:solidFill>
                  <a:srgbClr val="21273E"/>
                </a:solidFill>
                <a:latin typeface="Microsoft YaHei UI" panose="020B0503020204020204" charset="-122"/>
                <a:ea typeface="Microsoft YaHei UI" panose="020B0503020204020204" charset="-122"/>
                <a:cs typeface="+mn-ea"/>
                <a:sym typeface="+mn-lt"/>
              </a:rPr>
              <a:t>M</a:t>
            </a:r>
            <a:r>
              <a:rPr lang="zh-CN" altLang="en-US" sz="3200" b="1" dirty="0">
                <a:solidFill>
                  <a:srgbClr val="21273E"/>
                </a:solidFill>
                <a:latin typeface="Microsoft YaHei UI" panose="020B0503020204020204" charset="-122"/>
                <a:ea typeface="Microsoft YaHei UI" panose="020B0503020204020204" charset="-122"/>
                <a:cs typeface="+mn-ea"/>
                <a:sym typeface="+mn-lt"/>
              </a:rPr>
              <a:t>ain measures</a:t>
            </a: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 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" name="图片 1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1380490"/>
            <a:ext cx="4039235" cy="2771775"/>
          </a:xfrm>
          <a:prstGeom prst="rect">
            <a:avLst/>
          </a:prstGeom>
        </p:spPr>
      </p:pic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50" y="1380490"/>
            <a:ext cx="4050030" cy="27419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66045" y="259080"/>
            <a:ext cx="1718945" cy="802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</p:spTree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GraphicFramePr/>
          <p:nvPr/>
        </p:nvGraphicFramePr>
        <p:xfrm>
          <a:off x="-155085" y="1386183"/>
          <a:ext cx="6415884" cy="4277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11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 txBox="1">
            <a:spLocks noChangeArrowheads="1"/>
          </p:cNvSpPr>
          <p:nvPr/>
        </p:nvSpPr>
        <p:spPr bwMode="auto">
          <a:xfrm>
            <a:off x="2053456" y="4399301"/>
            <a:ext cx="2579083" cy="9124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335" b="1">
                <a:solidFill>
                  <a:schemeClr val="bg1"/>
                </a:solidFill>
                <a:latin typeface="Arial" panose="020B0604020202020204"/>
                <a:sym typeface="Calibri" panose="020F0502020204030204" pitchFamily="34" charset="0"/>
              </a:rPr>
              <a:t>90</a:t>
            </a:r>
            <a:r>
              <a:rPr lang="en-US" altLang="zh-CN" sz="3735" b="1">
                <a:solidFill>
                  <a:schemeClr val="bg1"/>
                </a:solidFill>
                <a:latin typeface="Arial" panose="020B0604020202020204"/>
                <a:sym typeface="Calibri" panose="020F0502020204030204" pitchFamily="34" charset="0"/>
              </a:rPr>
              <a:t>%</a:t>
            </a:r>
            <a:endParaRPr lang="en-US" altLang="zh-CN" sz="1465" b="1">
              <a:solidFill>
                <a:schemeClr val="bg1"/>
              </a:solidFill>
              <a:latin typeface="Arial" panose="020B0604020202020204"/>
              <a:sym typeface="Calibri" panose="020F0502020204030204" pitchFamily="34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/>
          <p:nvPr/>
        </p:nvSpPr>
        <p:spPr>
          <a:xfrm>
            <a:off x="6912992" y="2884309"/>
            <a:ext cx="5279009" cy="1898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5865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Adobe 黑体 Std R" panose="020B0400000000000000" pitchFamily="34" charset="-122"/>
                <a:sym typeface="Calibri" panose="020F0502020204030204" pitchFamily="34" charset="0"/>
              </a:rPr>
              <a:t>INVESTMENT</a:t>
            </a:r>
            <a:endParaRPr lang="en-US" altLang="zh-CN" sz="5865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Adobe 黑体 Std R" panose="020B0400000000000000" pitchFamily="34" charset="-122"/>
              <a:sym typeface="Calibri" panose="020F0502020204030204" pitchFamily="34" charset="0"/>
            </a:endParaRPr>
          </a:p>
          <a:p>
            <a:pPr algn="r"/>
            <a:r>
              <a:rPr lang="en-US" altLang="zh-CN" sz="5865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Adobe 黑体 Std R" panose="020B0400000000000000" pitchFamily="34" charset="-122"/>
                <a:sym typeface="Calibri" panose="020F0502020204030204" pitchFamily="34" charset="0"/>
              </a:rPr>
              <a:t>RETURN</a:t>
            </a:r>
            <a:endParaRPr lang="en-US" altLang="zh-CN" sz="5865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Adobe 黑体 Std R" panose="020B04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5339715" y="2412365"/>
            <a:ext cx="6489700" cy="279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2C344B"/>
                </a:solidFill>
                <a:uFillTx/>
                <a:latin typeface="Microsoft YaHei UI" panose="020B0503020204020204" charset="-122"/>
                <a:ea typeface="Microsoft YaHei UI" panose="020B0503020204020204" charset="-122"/>
              </a:rPr>
              <a:t>A</a:t>
            </a:r>
            <a:r>
              <a:rPr sz="3200" dirty="0">
                <a:solidFill>
                  <a:srgbClr val="2C344B"/>
                </a:solidFill>
                <a:uFillTx/>
                <a:latin typeface="Microsoft YaHei UI" panose="020B0503020204020204" charset="-122"/>
                <a:ea typeface="Microsoft YaHei UI" panose="020B0503020204020204" charset="-122"/>
              </a:rPr>
              <a:t>ccording to a survey by the China Drug Rehabilitation Institute, the relapse rate has reached 90%. </a:t>
            </a:r>
            <a:endParaRPr sz="3200" dirty="0">
              <a:solidFill>
                <a:srgbClr val="2C344B"/>
              </a:solidFill>
              <a:uFillTx/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97509" y="429276"/>
            <a:ext cx="3615975" cy="659356"/>
            <a:chOff x="349800" y="307048"/>
            <a:chExt cx="2711981" cy="494517"/>
          </a:xfrm>
        </p:grpSpPr>
        <p:sp>
          <p:nvSpPr>
            <p:cNvPr id="13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49800" y="307048"/>
              <a:ext cx="626269" cy="38052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2400" dirty="0">
                  <a:solidFill>
                    <a:srgbClr val="2C344B"/>
                  </a:solidFill>
                  <a:uFillTx/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Reult</a:t>
              </a:r>
              <a:r>
                <a:rPr sz="2400" dirty="0">
                  <a:solidFill>
                    <a:srgbClr val="2C344B"/>
                  </a:solidFill>
                  <a:uFillTx/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 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0" name="PA_文本框 1"/>
            <p:cNvSpPr txBox="1"/>
            <p:nvPr>
              <p:custDataLst>
                <p:tags r:id="rId3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352405" y="581025"/>
            <a:ext cx="14306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32305" y="5922010"/>
            <a:ext cx="4025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dirty="0">
                <a:solidFill>
                  <a:srgbClr val="2C344B"/>
                </a:solidFill>
                <a:uFillTx/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relapse rate </a:t>
            </a:r>
            <a:endParaRPr lang="zh-CN" altLang="en-US"/>
          </a:p>
        </p:txBody>
      </p:sp>
    </p:spTree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/>
          <p:cNvSpPr txBox="1"/>
          <p:nvPr>
            <p:custDataLst>
              <p:tags r:id="rId2"/>
            </p:custDataLst>
          </p:nvPr>
        </p:nvSpPr>
        <p:spPr>
          <a:xfrm>
            <a:off x="3400346" y="4293535"/>
            <a:ext cx="539130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 smtClean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TWO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170940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b="1" dirty="0" smtClean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I</a:t>
            </a:r>
            <a:r>
              <a:rPr lang="zh-CN" altLang="en-US" sz="5400" b="1" dirty="0" smtClean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mpact</a:t>
            </a:r>
            <a:endParaRPr lang="zh-CN" altLang="en-US" sz="5400" b="1" dirty="0" smtClean="0">
              <a:solidFill>
                <a:srgbClr val="2C344B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549797" y="1564005"/>
            <a:ext cx="1249148" cy="1416050"/>
            <a:chOff x="5391378" y="1174090"/>
            <a:chExt cx="1736235" cy="1991013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391378" y="1223367"/>
              <a:ext cx="1736235" cy="194173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 rot="2700000">
            <a:off x="7965284" y="2866024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 rot="2700000">
            <a:off x="5094197" y="2879405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 rot="2700000">
            <a:off x="2046727" y="2866382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667760" y="4620895"/>
            <a:ext cx="5267325" cy="1976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Portuguese government’s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solution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the perception of the masses.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pays them half of their wages for six months after they are rehabilitated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811655" y="1454785"/>
            <a:ext cx="303530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Background: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In the 1980s ,drug users were everywhere in Portugal.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39535" y="799465"/>
            <a:ext cx="5262245" cy="2140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Result: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drug users has fallen by half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drug-related crimes fallen sharply(from 104 cases per million to just three in the official data.)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72574" y="2930100"/>
            <a:ext cx="10388473" cy="1506648"/>
            <a:chOff x="1924" y="4630"/>
            <a:chExt cx="13453" cy="2373"/>
          </a:xfrm>
        </p:grpSpPr>
        <p:sp>
          <p:nvSpPr>
            <p:cNvPr id="14" name="任意多边形 13"/>
            <p:cNvSpPr/>
            <p:nvPr/>
          </p:nvSpPr>
          <p:spPr>
            <a:xfrm>
              <a:off x="9478" y="4630"/>
              <a:ext cx="3722" cy="2357"/>
            </a:xfrm>
            <a:custGeom>
              <a:avLst/>
              <a:gdLst>
                <a:gd name="connsiteX0" fmla="*/ 1525272 w 1525272"/>
                <a:gd name="connsiteY0" fmla="*/ 483027 h 966054"/>
                <a:gd name="connsiteX1" fmla="*/ 1258806 w 1525272"/>
                <a:gd name="connsiteY1" fmla="*/ 966054 h 966054"/>
                <a:gd name="connsiteX2" fmla="*/ 0 w 1525272"/>
                <a:gd name="connsiteY2" fmla="*/ 966054 h 966054"/>
                <a:gd name="connsiteX3" fmla="*/ 324547 w 1525272"/>
                <a:gd name="connsiteY3" fmla="*/ 482479 h 966054"/>
                <a:gd name="connsiteX4" fmla="*/ 736 w 1525272"/>
                <a:gd name="connsiteY4" fmla="*/ 0 h 966054"/>
                <a:gd name="connsiteX5" fmla="*/ 1258806 w 1525272"/>
                <a:gd name="connsiteY5" fmla="*/ 0 h 966054"/>
                <a:gd name="connsiteX6" fmla="*/ 1525272 w 1525272"/>
                <a:gd name="connsiteY6" fmla="*/ 483027 h 96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272" h="966054">
                  <a:moveTo>
                    <a:pt x="1525272" y="483027"/>
                  </a:moveTo>
                  <a:lnTo>
                    <a:pt x="1258806" y="966054"/>
                  </a:lnTo>
                  <a:lnTo>
                    <a:pt x="0" y="966054"/>
                  </a:lnTo>
                  <a:lnTo>
                    <a:pt x="324547" y="482479"/>
                  </a:lnTo>
                  <a:lnTo>
                    <a:pt x="736" y="0"/>
                  </a:lnTo>
                  <a:lnTo>
                    <a:pt x="1258806" y="0"/>
                  </a:lnTo>
                  <a:lnTo>
                    <a:pt x="1525272" y="483027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5728" y="4645"/>
              <a:ext cx="3722" cy="2357"/>
            </a:xfrm>
            <a:custGeom>
              <a:avLst/>
              <a:gdLst>
                <a:gd name="connsiteX0" fmla="*/ 1525272 w 1525272"/>
                <a:gd name="connsiteY0" fmla="*/ 483027 h 966054"/>
                <a:gd name="connsiteX1" fmla="*/ 1258806 w 1525272"/>
                <a:gd name="connsiteY1" fmla="*/ 966054 h 966054"/>
                <a:gd name="connsiteX2" fmla="*/ 0 w 1525272"/>
                <a:gd name="connsiteY2" fmla="*/ 966054 h 966054"/>
                <a:gd name="connsiteX3" fmla="*/ 324547 w 1525272"/>
                <a:gd name="connsiteY3" fmla="*/ 482479 h 966054"/>
                <a:gd name="connsiteX4" fmla="*/ 736 w 1525272"/>
                <a:gd name="connsiteY4" fmla="*/ 0 h 966054"/>
                <a:gd name="connsiteX5" fmla="*/ 1258806 w 1525272"/>
                <a:gd name="connsiteY5" fmla="*/ 0 h 966054"/>
                <a:gd name="connsiteX6" fmla="*/ 1525272 w 1525272"/>
                <a:gd name="connsiteY6" fmla="*/ 483027 h 96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272" h="966054">
                  <a:moveTo>
                    <a:pt x="1525272" y="483027"/>
                  </a:moveTo>
                  <a:lnTo>
                    <a:pt x="1258806" y="966054"/>
                  </a:lnTo>
                  <a:lnTo>
                    <a:pt x="0" y="966054"/>
                  </a:lnTo>
                  <a:lnTo>
                    <a:pt x="324547" y="482479"/>
                  </a:lnTo>
                  <a:lnTo>
                    <a:pt x="736" y="0"/>
                  </a:lnTo>
                  <a:lnTo>
                    <a:pt x="1258806" y="0"/>
                  </a:lnTo>
                  <a:lnTo>
                    <a:pt x="1525272" y="483027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924" y="4646"/>
              <a:ext cx="3722" cy="2357"/>
            </a:xfrm>
            <a:custGeom>
              <a:avLst/>
              <a:gdLst>
                <a:gd name="connsiteX0" fmla="*/ 1525272 w 1525272"/>
                <a:gd name="connsiteY0" fmla="*/ 483027 h 966054"/>
                <a:gd name="connsiteX1" fmla="*/ 1258806 w 1525272"/>
                <a:gd name="connsiteY1" fmla="*/ 966054 h 966054"/>
                <a:gd name="connsiteX2" fmla="*/ 0 w 1525272"/>
                <a:gd name="connsiteY2" fmla="*/ 966054 h 966054"/>
                <a:gd name="connsiteX3" fmla="*/ 324547 w 1525272"/>
                <a:gd name="connsiteY3" fmla="*/ 482479 h 966054"/>
                <a:gd name="connsiteX4" fmla="*/ 736 w 1525272"/>
                <a:gd name="connsiteY4" fmla="*/ 0 h 966054"/>
                <a:gd name="connsiteX5" fmla="*/ 1258806 w 1525272"/>
                <a:gd name="connsiteY5" fmla="*/ 0 h 966054"/>
                <a:gd name="connsiteX6" fmla="*/ 1525272 w 1525272"/>
                <a:gd name="connsiteY6" fmla="*/ 483027 h 96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272" h="966054">
                  <a:moveTo>
                    <a:pt x="1525272" y="483027"/>
                  </a:moveTo>
                  <a:lnTo>
                    <a:pt x="1258806" y="966054"/>
                  </a:lnTo>
                  <a:lnTo>
                    <a:pt x="0" y="966054"/>
                  </a:lnTo>
                  <a:lnTo>
                    <a:pt x="324547" y="482479"/>
                  </a:lnTo>
                  <a:lnTo>
                    <a:pt x="736" y="0"/>
                  </a:lnTo>
                  <a:lnTo>
                    <a:pt x="1258806" y="0"/>
                  </a:lnTo>
                  <a:lnTo>
                    <a:pt x="1525272" y="483027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144" y="5453"/>
              <a:ext cx="975" cy="1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  <a:endParaRPr lang="zh-CN" altLang="en-US" sz="2400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857" y="5453"/>
              <a:ext cx="975" cy="1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  <a:endParaRPr lang="zh-CN" altLang="en-US" sz="2400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629" y="5472"/>
              <a:ext cx="975" cy="1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  <a:endParaRPr lang="zh-CN" altLang="en-US" sz="2400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4402" y="5488"/>
              <a:ext cx="975" cy="1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  <a:endParaRPr lang="zh-CN" altLang="en-US" sz="2400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97509" y="429276"/>
            <a:ext cx="7505065" cy="659356"/>
            <a:chOff x="349800" y="307048"/>
            <a:chExt cx="5628798" cy="494517"/>
          </a:xfrm>
        </p:grpSpPr>
        <p:sp>
          <p:nvSpPr>
            <p:cNvPr id="26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5628798" cy="380524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b="1" dirty="0">
                  <a:solidFill>
                    <a:srgbClr val="21273E"/>
                  </a:solidFill>
                  <a:latin typeface="Microsoft YaHei UI" panose="020B0503020204020204" charset="-122"/>
                  <a:ea typeface="Microsoft YaHei UI" panose="020B0503020204020204" charset="-122"/>
                  <a:cs typeface="+mn-ea"/>
                  <a:sym typeface="+mn-lt"/>
                </a:rPr>
                <a:t>H</a:t>
              </a:r>
              <a:r>
                <a:rPr lang="zh-CN" altLang="en-US" sz="2400" b="1" dirty="0">
                  <a:solidFill>
                    <a:srgbClr val="21273E"/>
                  </a:solidFill>
                  <a:latin typeface="Microsoft YaHei UI" panose="020B0503020204020204" charset="-122"/>
                  <a:ea typeface="Microsoft YaHei UI" panose="020B0503020204020204" charset="-122"/>
                  <a:cs typeface="+mn-ea"/>
                  <a:sym typeface="+mn-lt"/>
                </a:rPr>
                <a:t>istory of the legalization of drugs in Portugal.</a:t>
              </a:r>
              <a:endParaRPr lang="zh-CN" altLang="en-US" sz="2400" b="1" dirty="0">
                <a:solidFill>
                  <a:srgbClr val="21273E"/>
                </a:solidFill>
                <a:latin typeface="Microsoft YaHei UI" panose="020B0503020204020204" charset="-122"/>
                <a:ea typeface="Microsoft YaHei UI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7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307955" y="433070"/>
            <a:ext cx="1737995" cy="10217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</p:spTree>
  </p:cSld>
  <p:clrMapOvr>
    <a:masterClrMapping/>
  </p:clrMapOvr>
  <p:transition spd="slow" advClick="0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bldLvl="0" animBg="1"/>
          <p:bldP spid="23" grpId="0" bldLvl="0" animBg="1"/>
          <p:bldP spid="30" grpId="0" bldLvl="0" animBg="1"/>
          <p:bldP spid="31" grpId="0"/>
          <p:bldP spid="32" grpId="0"/>
          <p:bldP spid="3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bldLvl="0" animBg="1"/>
          <p:bldP spid="23" grpId="0" bldLvl="0" animBg="1"/>
          <p:bldP spid="30" grpId="0" bldLvl="0" animBg="1"/>
          <p:bldP spid="31" grpId="0"/>
          <p:bldP spid="32" grpId="0"/>
          <p:bldP spid="3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3293745" y="2171065"/>
            <a:ext cx="5577840" cy="12579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800" b="1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6000" b="1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SUMMERY</a:t>
            </a:r>
            <a:endParaRPr lang="en-US" altLang="zh-CN" sz="6000" b="1" dirty="0" smtClean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&amp;</a:t>
            </a:r>
            <a:endParaRPr lang="en-US" altLang="zh-CN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Q&amp;A</a:t>
            </a:r>
            <a:endParaRPr lang="en-US" altLang="zh-CN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</p:bldLst>
      </p:timing>
    </mc:Fallback>
  </mc:AlternateContent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KSO_WPP_MARK_KEY" val="dd1ae1ad-886a-47e1-bf80-95b3fc21859f"/>
  <p:tag name="COMMONDATA" val="eyJoZGlkIjoiMTNjMzA4OWZlNjExMDFiYTMyMzk2ZjU1ZDljZTg2YjIifQ==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5.0.2"/>
  <p:tag name="RESOURCELIBID" val="43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美度颜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77F00"/>
    </a:accent1>
    <a:accent2>
      <a:srgbClr val="21212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定义 8">
    <a:majorFont>
      <a:latin typeface="Calibri Light"/>
      <a:ea typeface="微软雅黑"/>
      <a:cs typeface=""/>
    </a:majorFont>
    <a:minorFont>
      <a:latin typeface="Calibri"/>
      <a:ea typeface="微软雅黑"/>
      <a:cs typeface="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WPS 演示</Application>
  <PresentationFormat>宽屏</PresentationFormat>
  <Paragraphs>84</Paragraphs>
  <Slides>9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46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56" baseType="lpstr">
      <vt:lpstr>Arial</vt:lpstr>
      <vt:lpstr>宋体</vt:lpstr>
      <vt:lpstr>Wingdings</vt:lpstr>
      <vt:lpstr>Aparajita</vt:lpstr>
      <vt:lpstr>Nirmala UI</vt:lpstr>
      <vt:lpstr>Adobe 黑体 Std R</vt:lpstr>
      <vt:lpstr>黑体</vt:lpstr>
      <vt:lpstr>Microsoft JhengHei</vt:lpstr>
      <vt:lpstr>微软雅黑</vt:lpstr>
      <vt:lpstr>Bahnschrift Light</vt:lpstr>
      <vt:lpstr>Microsoft JhengHei Light</vt:lpstr>
      <vt:lpstr>造字工房力黑（非商用）常规体</vt:lpstr>
      <vt:lpstr>Microsoft YaHei UI</vt:lpstr>
      <vt:lpstr>微软雅黑 Light</vt:lpstr>
      <vt:lpstr>Open Sans</vt:lpstr>
      <vt:lpstr>Segoe Print</vt:lpstr>
      <vt:lpstr>Wingdings</vt:lpstr>
      <vt:lpstr>Calibri</vt:lpstr>
      <vt:lpstr>Arial</vt:lpstr>
      <vt:lpstr>Calibri Light</vt:lpstr>
      <vt:lpstr>方正宋刻本秀楷简体</vt:lpstr>
      <vt:lpstr>方正黑体简体</vt:lpstr>
      <vt:lpstr>方正兰亭黑_GBK</vt:lpstr>
      <vt:lpstr>方正兰亭黑_GBK</vt:lpstr>
      <vt:lpstr>Impact</vt:lpstr>
      <vt:lpstr>Arial Unicode MS</vt:lpstr>
      <vt:lpstr>Lato Heavy</vt:lpstr>
      <vt:lpstr>Segoe UI Light</vt:lpstr>
      <vt:lpstr>Montserrat</vt:lpstr>
      <vt:lpstr>Lato</vt:lpstr>
      <vt:lpstr>Calibri</vt:lpstr>
      <vt:lpstr>Calibri Light</vt:lpstr>
      <vt:lpstr>Gill Sans</vt:lpstr>
      <vt:lpstr>Segoe UI Semilight</vt:lpstr>
      <vt:lpstr>Dotum</vt:lpstr>
      <vt:lpstr>Malgun Gothic</vt:lpstr>
      <vt:lpstr>Agency FB</vt:lpstr>
      <vt:lpstr>Trebuchet MS</vt:lpstr>
      <vt:lpstr>等线</vt:lpstr>
      <vt:lpstr>Gill Sans</vt:lpstr>
      <vt:lpstr>FZHei-B01S</vt:lpstr>
      <vt:lpstr>Monotype Corsiva</vt:lpstr>
      <vt:lpstr>Hiragino Sans GB W6</vt:lpstr>
      <vt:lpstr>Meiryo</vt:lpstr>
      <vt:lpstr>Yu Gothic UI</vt:lpstr>
      <vt:lpstr>Arial Narrow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紫离 ベ夏殇</cp:lastModifiedBy>
  <cp:revision>90</cp:revision>
  <dcterms:created xsi:type="dcterms:W3CDTF">2020-08-06T03:23:00Z</dcterms:created>
  <dcterms:modified xsi:type="dcterms:W3CDTF">2023-05-13T03:44:26Z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66F2B1FE26B5432D8AF4275F900626E0_12</vt:lpwstr>
  </property>
  <property fmtid="{D5CDD505-2E9C-101B-9397-08002B2CF9AE}" pid="3" name="KSOProductBuildVer">
    <vt:lpwstr>2052-11.1.0.14309</vt:lpwstr>
  </property>
</Properties>
</file>