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3" r:id="rId8"/>
    <p:sldId id="267" r:id="rId9"/>
    <p:sldId id="268" r:id="rId10"/>
    <p:sldId id="260" r:id="rId11"/>
    <p:sldId id="269" r:id="rId12"/>
    <p:sldId id="274" r:id="rId13"/>
    <p:sldId id="261" r:id="rId14"/>
    <p:sldId id="271" r:id="rId15"/>
    <p:sldId id="273" r:id="rId16"/>
    <p:sldId id="262" r:id="rId17"/>
    <p:sldId id="314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</c:v>
                </c:pt>
                <c:pt idx="3">
                  <c:v>FOU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B-436F-A41A-0E83C57F90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</c:v>
                </c:pt>
                <c:pt idx="3">
                  <c:v>FOU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B-436F-A41A-0E83C57F9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407887"/>
        <c:axId val="565408719"/>
      </c:barChart>
      <c:catAx>
        <c:axId val="56540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565408719"/>
        <c:crosses val="autoZero"/>
        <c:auto val="1"/>
        <c:lblAlgn val="ctr"/>
        <c:lblOffset val="100"/>
        <c:noMultiLvlLbl val="0"/>
      </c:catAx>
      <c:valAx>
        <c:axId val="565408719"/>
        <c:scaling>
          <c:orientation val="minMax"/>
          <c:max val="4.5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40000"/>
                  <a:lumOff val="60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56540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8100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</c:v>
                </c:pt>
                <c:pt idx="3">
                  <c:v>FOU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13E-4EEE-B53E-C9DC1C265A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</c:v>
                </c:pt>
                <c:pt idx="3">
                  <c:v>FOU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13E-4EEE-B53E-C9DC1C265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178495"/>
        <c:axId val="636174751"/>
      </c:lineChart>
      <c:catAx>
        <c:axId val="6361784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6174751"/>
        <c:crosses val="autoZero"/>
        <c:auto val="1"/>
        <c:lblAlgn val="ctr"/>
        <c:lblOffset val="100"/>
        <c:noMultiLvlLbl val="0"/>
      </c:catAx>
      <c:valAx>
        <c:axId val="636174751"/>
        <c:scaling>
          <c:orientation val="minMax"/>
          <c:min val="1"/>
        </c:scaling>
        <c:delete val="1"/>
        <c:axPos val="l"/>
        <c:majorGridlines>
          <c:spPr>
            <a:ln w="9525" cap="flat" cmpd="sng" algn="ctr">
              <a:solidFill>
                <a:schemeClr val="accent5">
                  <a:lumMod val="20000"/>
                  <a:lumOff val="80000"/>
                  <a:alpha val="56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3617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</c:v>
                </c:pt>
                <c:pt idx="3">
                  <c:v>FOU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5-4308-960D-F5C5431E3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</c:v>
                </c:pt>
                <c:pt idx="3">
                  <c:v>FOU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5-4308-960D-F5C5431E3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8"/>
        <c:overlap val="-20"/>
        <c:axId val="144923743"/>
        <c:axId val="144924159"/>
      </c:barChart>
      <c:catAx>
        <c:axId val="14492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924159"/>
        <c:crosses val="autoZero"/>
        <c:auto val="1"/>
        <c:lblAlgn val="ctr"/>
        <c:lblOffset val="100"/>
        <c:noMultiLvlLbl val="0"/>
      </c:catAx>
      <c:valAx>
        <c:axId val="144924159"/>
        <c:scaling>
          <c:orientation val="minMax"/>
          <c:max val="4.5"/>
        </c:scaling>
        <c:delete val="0"/>
        <c:axPos val="b"/>
        <c:majorGridlines>
          <c:spPr>
            <a:ln w="9525" cap="flat" cmpd="sng" algn="ctr">
              <a:solidFill>
                <a:schemeClr val="accent5">
                  <a:lumMod val="20000"/>
                  <a:lumOff val="80000"/>
                  <a:alpha val="5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92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3Column_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2B6B1E38-92E7-264B-8E89-41E6E84A3B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FD8A64B-6AD0-3A41-814C-1B6309689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4EE1A10-8007-A34C-90EC-12BF9C0AED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CC17F7B-0108-144F-8488-1E2862B906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0BB9E0B-0189-FE49-A78C-FE753F2AA7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4DEC1-0DDB-5444-9DA7-6EDC75F3C8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E329B3E-8E5D-6C4F-8355-071113D73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E8BE598-6F23-D84B-ABD3-65A6F031CF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6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4369404" y="2690385"/>
            <a:ext cx="345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/>
                </a:solidFill>
                <a:latin typeface="+mn-ea"/>
              </a:rPr>
              <a:t>TRIPADVISOR</a:t>
            </a:r>
            <a:endParaRPr lang="zh-CN" altLang="en-US" sz="44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D550C2-E2FD-4103-8DF2-BEB51FCA139D}"/>
              </a:ext>
            </a:extLst>
          </p:cNvPr>
          <p:cNvSpPr/>
          <p:nvPr/>
        </p:nvSpPr>
        <p:spPr>
          <a:xfrm>
            <a:off x="643034" y="559361"/>
            <a:ext cx="998492" cy="3301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Start here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635053" y="619376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SEE OUR PRODOUCES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CE053A-C940-4C3C-B6AC-4A7814B47C9B}"/>
              </a:ext>
            </a:extLst>
          </p:cNvPr>
          <p:cNvSpPr txBox="1"/>
          <p:nvPr/>
        </p:nvSpPr>
        <p:spPr>
          <a:xfrm flipH="1">
            <a:off x="2306028" y="3846115"/>
            <a:ext cx="757993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An intelligent trip advisor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495EA-0A38-4572-AF64-1AA481704A27}"/>
              </a:ext>
            </a:extLst>
          </p:cNvPr>
          <p:cNvSpPr txBox="1"/>
          <p:nvPr/>
        </p:nvSpPr>
        <p:spPr>
          <a:xfrm>
            <a:off x="3081679" y="3424518"/>
            <a:ext cx="602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BUILT BY: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Yuyang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Tian, Yue Ren Zhang,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Tianhong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Zhou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498963" y="293195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89021" y="298624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ONE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6344" y="3432426"/>
            <a:ext cx="7479930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MANAGEMENT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369624" y="3217073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329658" y="2918553"/>
            <a:ext cx="467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ACEA49-B6C8-44F5-B175-3E239F051711}"/>
              </a:ext>
            </a:extLst>
          </p:cNvPr>
          <p:cNvSpPr txBox="1"/>
          <p:nvPr/>
        </p:nvSpPr>
        <p:spPr>
          <a:xfrm flipH="1">
            <a:off x="1887193" y="4589220"/>
            <a:ext cx="8055460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62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CC050-13A1-4EE4-B905-DB28DDDCAB55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MANAGEMENT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0AEF4F5-15EB-438F-AF16-F99F9BB12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37692"/>
              </p:ext>
            </p:extLst>
          </p:nvPr>
        </p:nvGraphicFramePr>
        <p:xfrm>
          <a:off x="746135" y="1709531"/>
          <a:ext cx="4929108" cy="460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D537102-B496-4FC8-8663-C842D29CB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10955"/>
              </p:ext>
            </p:extLst>
          </p:nvPr>
        </p:nvGraphicFramePr>
        <p:xfrm>
          <a:off x="6330563" y="1709531"/>
          <a:ext cx="4842565" cy="2474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0A74A69B-3FBE-4D84-8B53-3DB06714DF2A}"/>
              </a:ext>
            </a:extLst>
          </p:cNvPr>
          <p:cNvSpPr txBox="1">
            <a:spLocks/>
          </p:cNvSpPr>
          <p:nvPr/>
        </p:nvSpPr>
        <p:spPr>
          <a:xfrm>
            <a:off x="7517927" y="4333949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EUROPE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FFC824-AA58-42C5-846B-EDCDD6239748}"/>
              </a:ext>
            </a:extLst>
          </p:cNvPr>
          <p:cNvSpPr txBox="1"/>
          <p:nvPr/>
        </p:nvSpPr>
        <p:spPr>
          <a:xfrm flipH="1">
            <a:off x="7517924" y="4637109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50FA37-AA51-4B7C-AE2F-BCAC8E3DD52C}"/>
              </a:ext>
            </a:extLst>
          </p:cNvPr>
          <p:cNvSpPr/>
          <p:nvPr/>
        </p:nvSpPr>
        <p:spPr>
          <a:xfrm>
            <a:off x="9251682" y="4532039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4FEC1D-2C2A-4117-ACA5-B51987E33584}"/>
              </a:ext>
            </a:extLst>
          </p:cNvPr>
          <p:cNvSpPr/>
          <p:nvPr/>
        </p:nvSpPr>
        <p:spPr>
          <a:xfrm>
            <a:off x="9391769" y="453203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3E3D25-A5E5-4C96-AD1D-77A7A7A7397C}"/>
              </a:ext>
            </a:extLst>
          </p:cNvPr>
          <p:cNvSpPr/>
          <p:nvPr/>
        </p:nvSpPr>
        <p:spPr>
          <a:xfrm>
            <a:off x="9531856" y="453203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5CCE92-7246-40BE-8997-E288861B7ACE}"/>
              </a:ext>
            </a:extLst>
          </p:cNvPr>
          <p:cNvSpPr txBox="1"/>
          <p:nvPr/>
        </p:nvSpPr>
        <p:spPr>
          <a:xfrm>
            <a:off x="6330563" y="4045404"/>
            <a:ext cx="1322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8000" b="1" dirty="0">
              <a:solidFill>
                <a:schemeClr val="accent5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FD8258-357D-4E5E-926A-B3BCCBA7C458}"/>
              </a:ext>
            </a:extLst>
          </p:cNvPr>
          <p:cNvSpPr txBox="1">
            <a:spLocks/>
          </p:cNvSpPr>
          <p:nvPr/>
        </p:nvSpPr>
        <p:spPr>
          <a:xfrm>
            <a:off x="7517927" y="5437014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AMERICA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1ED9EA-DBC5-44E1-A4B4-1F1117D051B0}"/>
              </a:ext>
            </a:extLst>
          </p:cNvPr>
          <p:cNvSpPr txBox="1"/>
          <p:nvPr/>
        </p:nvSpPr>
        <p:spPr>
          <a:xfrm flipH="1">
            <a:off x="7517924" y="5740174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FB2B34C-C01A-4E9A-9926-0F65E6B316DD}"/>
              </a:ext>
            </a:extLst>
          </p:cNvPr>
          <p:cNvSpPr/>
          <p:nvPr/>
        </p:nvSpPr>
        <p:spPr>
          <a:xfrm>
            <a:off x="9251682" y="5635104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5F1A2E-2182-432E-AF80-4B467AD58181}"/>
              </a:ext>
            </a:extLst>
          </p:cNvPr>
          <p:cNvSpPr/>
          <p:nvPr/>
        </p:nvSpPr>
        <p:spPr>
          <a:xfrm>
            <a:off x="9391769" y="5635103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CFCBBE-8B88-4776-8B23-3A666B0DF696}"/>
              </a:ext>
            </a:extLst>
          </p:cNvPr>
          <p:cNvSpPr/>
          <p:nvPr/>
        </p:nvSpPr>
        <p:spPr>
          <a:xfrm>
            <a:off x="9531856" y="5635103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646F0E-8FF4-42ED-AB56-D5D464E18192}"/>
              </a:ext>
            </a:extLst>
          </p:cNvPr>
          <p:cNvSpPr txBox="1"/>
          <p:nvPr/>
        </p:nvSpPr>
        <p:spPr>
          <a:xfrm>
            <a:off x="6330563" y="5148469"/>
            <a:ext cx="1322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8000" b="1" dirty="0">
              <a:solidFill>
                <a:schemeClr val="accent5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829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C959B19-7964-41FD-A11D-DA66459E3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114893"/>
              </p:ext>
            </p:extLst>
          </p:nvPr>
        </p:nvGraphicFramePr>
        <p:xfrm>
          <a:off x="5595730" y="1863955"/>
          <a:ext cx="5952582" cy="414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AD479D1-C6B8-44B5-9EF8-770AA32E6DB4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MANAGEMENT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7E196B-0040-4C69-96CF-8C540E003D0B}"/>
              </a:ext>
            </a:extLst>
          </p:cNvPr>
          <p:cNvSpPr txBox="1">
            <a:spLocks/>
          </p:cNvSpPr>
          <p:nvPr/>
        </p:nvSpPr>
        <p:spPr>
          <a:xfrm>
            <a:off x="2367868" y="2474723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80% SATIESFIED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B0EE6B-EFDC-4051-B8D1-1229B970ECF6}"/>
              </a:ext>
            </a:extLst>
          </p:cNvPr>
          <p:cNvSpPr txBox="1"/>
          <p:nvPr/>
        </p:nvSpPr>
        <p:spPr>
          <a:xfrm flipH="1">
            <a:off x="2367868" y="2748490"/>
            <a:ext cx="2629928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E147A8-8F03-4674-814E-12ECC06E3F80}"/>
              </a:ext>
            </a:extLst>
          </p:cNvPr>
          <p:cNvSpPr/>
          <p:nvPr/>
        </p:nvSpPr>
        <p:spPr>
          <a:xfrm>
            <a:off x="1105977" y="2431259"/>
            <a:ext cx="1086537" cy="1086537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199BB2F3-2CBB-4CA5-B60C-86EE5AC8582B}"/>
              </a:ext>
            </a:extLst>
          </p:cNvPr>
          <p:cNvSpPr/>
          <p:nvPr/>
        </p:nvSpPr>
        <p:spPr>
          <a:xfrm>
            <a:off x="1009165" y="2334448"/>
            <a:ext cx="1280160" cy="1280160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F7246D-0A10-4726-9800-0A17B4637D5C}"/>
              </a:ext>
            </a:extLst>
          </p:cNvPr>
          <p:cNvSpPr txBox="1">
            <a:spLocks/>
          </p:cNvSpPr>
          <p:nvPr/>
        </p:nvSpPr>
        <p:spPr>
          <a:xfrm>
            <a:off x="2367868" y="4652144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75% SATIESFIED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5085F4-3CEC-41D9-ABB0-B92A12B2D685}"/>
              </a:ext>
            </a:extLst>
          </p:cNvPr>
          <p:cNvSpPr txBox="1"/>
          <p:nvPr/>
        </p:nvSpPr>
        <p:spPr>
          <a:xfrm flipH="1">
            <a:off x="2367868" y="4925911"/>
            <a:ext cx="2629928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05C770A-6AD9-43EF-8E27-E0C9A3749D86}"/>
              </a:ext>
            </a:extLst>
          </p:cNvPr>
          <p:cNvSpPr/>
          <p:nvPr/>
        </p:nvSpPr>
        <p:spPr>
          <a:xfrm>
            <a:off x="1105977" y="4608680"/>
            <a:ext cx="1086537" cy="1086537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70C74A01-F50C-4EF2-95A2-5D8FCF8D5E92}"/>
              </a:ext>
            </a:extLst>
          </p:cNvPr>
          <p:cNvSpPr/>
          <p:nvPr/>
        </p:nvSpPr>
        <p:spPr>
          <a:xfrm>
            <a:off x="1009165" y="4511869"/>
            <a:ext cx="1280160" cy="1280160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4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672329" y="340927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813830" y="302096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ONE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875858" y="3513678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WORK PLAN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320813" y="3251796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280847" y="2953276"/>
            <a:ext cx="467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29D8F1-724F-41B2-80A9-3B33E395D987}"/>
              </a:ext>
            </a:extLst>
          </p:cNvPr>
          <p:cNvSpPr txBox="1"/>
          <p:nvPr/>
        </p:nvSpPr>
        <p:spPr>
          <a:xfrm flipH="1">
            <a:off x="2082799" y="4660340"/>
            <a:ext cx="7859853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06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WORK PLAN</a:t>
            </a: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942F9734-9AD1-45C4-B2A9-C0CAC5EC39C1}"/>
              </a:ext>
            </a:extLst>
          </p:cNvPr>
          <p:cNvSpPr/>
          <p:nvPr/>
        </p:nvSpPr>
        <p:spPr>
          <a:xfrm>
            <a:off x="680720" y="3026575"/>
            <a:ext cx="10850880" cy="1554480"/>
          </a:xfrm>
          <a:custGeom>
            <a:avLst/>
            <a:gdLst>
              <a:gd name="connsiteX0" fmla="*/ 0 w 10850880"/>
              <a:gd name="connsiteY0" fmla="*/ 1554480 h 1554480"/>
              <a:gd name="connsiteX1" fmla="*/ 1300480 w 10850880"/>
              <a:gd name="connsiteY1" fmla="*/ 1310640 h 1554480"/>
              <a:gd name="connsiteX2" fmla="*/ 3556000 w 10850880"/>
              <a:gd name="connsiteY2" fmla="*/ 1097280 h 1554480"/>
              <a:gd name="connsiteX3" fmla="*/ 7467600 w 10850880"/>
              <a:gd name="connsiteY3" fmla="*/ 863600 h 1554480"/>
              <a:gd name="connsiteX4" fmla="*/ 10850880 w 10850880"/>
              <a:gd name="connsiteY4" fmla="*/ 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0880" h="1554480">
                <a:moveTo>
                  <a:pt x="0" y="1554480"/>
                </a:moveTo>
                <a:cubicBezTo>
                  <a:pt x="353906" y="1470660"/>
                  <a:pt x="707813" y="1386840"/>
                  <a:pt x="1300480" y="1310640"/>
                </a:cubicBezTo>
                <a:cubicBezTo>
                  <a:pt x="1893147" y="1234440"/>
                  <a:pt x="2528147" y="1171787"/>
                  <a:pt x="3556000" y="1097280"/>
                </a:cubicBezTo>
                <a:cubicBezTo>
                  <a:pt x="4583853" y="1022773"/>
                  <a:pt x="6251787" y="1046480"/>
                  <a:pt x="7467600" y="863600"/>
                </a:cubicBezTo>
                <a:cubicBezTo>
                  <a:pt x="8683413" y="680720"/>
                  <a:pt x="9767146" y="340360"/>
                  <a:pt x="10850880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04101BF-564D-45BF-A2DC-512D396A69DC}"/>
              </a:ext>
            </a:extLst>
          </p:cNvPr>
          <p:cNvGrpSpPr/>
          <p:nvPr/>
        </p:nvGrpSpPr>
        <p:grpSpPr>
          <a:xfrm>
            <a:off x="1620402" y="2459027"/>
            <a:ext cx="1304896" cy="1155422"/>
            <a:chOff x="661612" y="1882795"/>
            <a:chExt cx="2535058" cy="19717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ECBD2E6-0148-4428-BDE2-A1E9D9A0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2" y="1882795"/>
              <a:ext cx="2535058" cy="1901294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8A9B97-D5FC-4004-9785-36E71E26321F}"/>
                </a:ext>
              </a:extLst>
            </p:cNvPr>
            <p:cNvSpPr/>
            <p:nvPr/>
          </p:nvSpPr>
          <p:spPr>
            <a:xfrm>
              <a:off x="661612" y="3784089"/>
              <a:ext cx="2535058" cy="704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B7FDC39-08D5-4F39-847A-3825E638F89B}"/>
              </a:ext>
            </a:extLst>
          </p:cNvPr>
          <p:cNvSpPr txBox="1">
            <a:spLocks/>
          </p:cNvSpPr>
          <p:nvPr/>
        </p:nvSpPr>
        <p:spPr>
          <a:xfrm>
            <a:off x="2925299" y="2424722"/>
            <a:ext cx="159609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PERSONNEL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44D1FA-E0B3-4F6D-94D9-E11AE79FBACD}"/>
              </a:ext>
            </a:extLst>
          </p:cNvPr>
          <p:cNvSpPr txBox="1"/>
          <p:nvPr/>
        </p:nvSpPr>
        <p:spPr>
          <a:xfrm flipH="1">
            <a:off x="2925296" y="2688550"/>
            <a:ext cx="1596099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14A2A637-7C7D-47A8-A8F0-419C2C799C64}"/>
              </a:ext>
            </a:extLst>
          </p:cNvPr>
          <p:cNvSpPr/>
          <p:nvPr/>
        </p:nvSpPr>
        <p:spPr>
          <a:xfrm>
            <a:off x="1435185" y="232407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BFFB2E3-2AC5-4628-9F3C-0BB01B16529B}"/>
              </a:ext>
            </a:extLst>
          </p:cNvPr>
          <p:cNvSpPr/>
          <p:nvPr/>
        </p:nvSpPr>
        <p:spPr>
          <a:xfrm flipH="1" flipV="1">
            <a:off x="4566182" y="362562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4FC014B-FDA9-4743-96BE-13D7A2E839CA}"/>
              </a:ext>
            </a:extLst>
          </p:cNvPr>
          <p:cNvCxnSpPr/>
          <p:nvPr/>
        </p:nvCxnSpPr>
        <p:spPr>
          <a:xfrm>
            <a:off x="3407685" y="3741453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F185961-5089-4C46-9837-C60186CB7E85}"/>
              </a:ext>
            </a:extLst>
          </p:cNvPr>
          <p:cNvCxnSpPr>
            <a:cxnSpLocks/>
          </p:cNvCxnSpPr>
          <p:nvPr/>
        </p:nvCxnSpPr>
        <p:spPr>
          <a:xfrm>
            <a:off x="1578839" y="2324076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A470113-9573-4B4F-943A-F39ABE180ECE}"/>
              </a:ext>
            </a:extLst>
          </p:cNvPr>
          <p:cNvCxnSpPr>
            <a:cxnSpLocks/>
          </p:cNvCxnSpPr>
          <p:nvPr/>
        </p:nvCxnSpPr>
        <p:spPr>
          <a:xfrm>
            <a:off x="1435185" y="2504591"/>
            <a:ext cx="0" cy="191239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0FA837D-0E03-4092-AD9D-D6963BC0C5CE}"/>
              </a:ext>
            </a:extLst>
          </p:cNvPr>
          <p:cNvGrpSpPr/>
          <p:nvPr/>
        </p:nvGrpSpPr>
        <p:grpSpPr>
          <a:xfrm>
            <a:off x="2060059" y="4879908"/>
            <a:ext cx="1304896" cy="1155422"/>
            <a:chOff x="661612" y="1882795"/>
            <a:chExt cx="2535058" cy="1971715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F5F4638D-7C25-44D6-B9BB-50C780E26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2" y="1882795"/>
              <a:ext cx="2535058" cy="1901294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148F020-689D-4AC5-B6FC-1F4D04DAB16C}"/>
                </a:ext>
              </a:extLst>
            </p:cNvPr>
            <p:cNvSpPr/>
            <p:nvPr/>
          </p:nvSpPr>
          <p:spPr>
            <a:xfrm>
              <a:off x="661612" y="3784089"/>
              <a:ext cx="2535058" cy="704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A10BAE1-634E-4ECD-8E2B-9FE8FEE2FFAD}"/>
              </a:ext>
            </a:extLst>
          </p:cNvPr>
          <p:cNvSpPr txBox="1">
            <a:spLocks/>
          </p:cNvSpPr>
          <p:nvPr/>
        </p:nvSpPr>
        <p:spPr>
          <a:xfrm>
            <a:off x="3364956" y="4845603"/>
            <a:ext cx="159609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AB8F660-21C2-435B-A43C-59772AE19250}"/>
              </a:ext>
            </a:extLst>
          </p:cNvPr>
          <p:cNvSpPr txBox="1"/>
          <p:nvPr/>
        </p:nvSpPr>
        <p:spPr>
          <a:xfrm flipH="1">
            <a:off x="3364953" y="5109431"/>
            <a:ext cx="1596099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37C80CA5-7172-40AE-8E67-B510767DF3E7}"/>
              </a:ext>
            </a:extLst>
          </p:cNvPr>
          <p:cNvSpPr/>
          <p:nvPr/>
        </p:nvSpPr>
        <p:spPr>
          <a:xfrm>
            <a:off x="1874842" y="474495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22AF7E47-6EF0-4F7F-928E-78A0759A6F30}"/>
              </a:ext>
            </a:extLst>
          </p:cNvPr>
          <p:cNvSpPr/>
          <p:nvPr/>
        </p:nvSpPr>
        <p:spPr>
          <a:xfrm flipH="1" flipV="1">
            <a:off x="5005839" y="604651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3D7636A-E0BC-4F52-AFE5-B9802495A5C8}"/>
              </a:ext>
            </a:extLst>
          </p:cNvPr>
          <p:cNvCxnSpPr/>
          <p:nvPr/>
        </p:nvCxnSpPr>
        <p:spPr>
          <a:xfrm>
            <a:off x="3847342" y="6162334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BAEBDB4-85C5-46EF-9564-034BE1131585}"/>
              </a:ext>
            </a:extLst>
          </p:cNvPr>
          <p:cNvCxnSpPr>
            <a:cxnSpLocks/>
          </p:cNvCxnSpPr>
          <p:nvPr/>
        </p:nvCxnSpPr>
        <p:spPr>
          <a:xfrm>
            <a:off x="2018496" y="4744957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BF478E8-EA28-4951-9E07-4AAF60398B80}"/>
              </a:ext>
            </a:extLst>
          </p:cNvPr>
          <p:cNvCxnSpPr>
            <a:cxnSpLocks/>
          </p:cNvCxnSpPr>
          <p:nvPr/>
        </p:nvCxnSpPr>
        <p:spPr>
          <a:xfrm flipV="1">
            <a:off x="5109471" y="4070319"/>
            <a:ext cx="0" cy="191239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28031B-B6EC-44EC-BFF7-3A58263560D9}"/>
              </a:ext>
            </a:extLst>
          </p:cNvPr>
          <p:cNvGrpSpPr/>
          <p:nvPr/>
        </p:nvGrpSpPr>
        <p:grpSpPr>
          <a:xfrm>
            <a:off x="6448892" y="2077209"/>
            <a:ext cx="1304896" cy="1155422"/>
            <a:chOff x="661612" y="1882795"/>
            <a:chExt cx="2535058" cy="1971715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57ED322E-1EDD-48E3-AA43-947B5483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2" y="1882795"/>
              <a:ext cx="2535058" cy="1901294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B1AC778-38ED-4D18-B49F-2ECE9E1A1833}"/>
                </a:ext>
              </a:extLst>
            </p:cNvPr>
            <p:cNvSpPr/>
            <p:nvPr/>
          </p:nvSpPr>
          <p:spPr>
            <a:xfrm>
              <a:off x="661612" y="3784089"/>
              <a:ext cx="2535058" cy="704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FB21E026-29C1-48E2-9215-4B98C19D1898}"/>
              </a:ext>
            </a:extLst>
          </p:cNvPr>
          <p:cNvSpPr txBox="1">
            <a:spLocks/>
          </p:cNvSpPr>
          <p:nvPr/>
        </p:nvSpPr>
        <p:spPr>
          <a:xfrm>
            <a:off x="7753789" y="2042904"/>
            <a:ext cx="159609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DC873C5-E1D5-4F01-A609-B07A2B2D9287}"/>
              </a:ext>
            </a:extLst>
          </p:cNvPr>
          <p:cNvSpPr txBox="1"/>
          <p:nvPr/>
        </p:nvSpPr>
        <p:spPr>
          <a:xfrm flipH="1">
            <a:off x="7753786" y="2306732"/>
            <a:ext cx="1596099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97671988-0683-4BCB-A73A-90A0C3F1A878}"/>
              </a:ext>
            </a:extLst>
          </p:cNvPr>
          <p:cNvSpPr/>
          <p:nvPr/>
        </p:nvSpPr>
        <p:spPr>
          <a:xfrm>
            <a:off x="6263675" y="1942258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B319218-E87D-4422-AA83-A8E9A41702D3}"/>
              </a:ext>
            </a:extLst>
          </p:cNvPr>
          <p:cNvSpPr/>
          <p:nvPr/>
        </p:nvSpPr>
        <p:spPr>
          <a:xfrm flipH="1" flipV="1">
            <a:off x="9394672" y="324381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8466AD1-9B4E-45C1-BC73-5FBD42142439}"/>
              </a:ext>
            </a:extLst>
          </p:cNvPr>
          <p:cNvCxnSpPr/>
          <p:nvPr/>
        </p:nvCxnSpPr>
        <p:spPr>
          <a:xfrm>
            <a:off x="8236175" y="3359635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0EAFBA-99D7-40A3-AC0B-795D5AF43B0F}"/>
              </a:ext>
            </a:extLst>
          </p:cNvPr>
          <p:cNvCxnSpPr>
            <a:cxnSpLocks/>
          </p:cNvCxnSpPr>
          <p:nvPr/>
        </p:nvCxnSpPr>
        <p:spPr>
          <a:xfrm>
            <a:off x="6407329" y="1942258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2A2172-68BE-423E-90FE-C9352A4B89E7}"/>
              </a:ext>
            </a:extLst>
          </p:cNvPr>
          <p:cNvCxnSpPr>
            <a:cxnSpLocks/>
          </p:cNvCxnSpPr>
          <p:nvPr/>
        </p:nvCxnSpPr>
        <p:spPr>
          <a:xfrm>
            <a:off x="6263675" y="2122773"/>
            <a:ext cx="0" cy="191239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046C2897-7D67-4FAD-9961-861F9468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62" y="4290757"/>
            <a:ext cx="1304896" cy="1114155"/>
          </a:xfrm>
          <a:prstGeom prst="rect">
            <a:avLst/>
          </a:prstGeom>
          <a:ln w="31750">
            <a:noFill/>
          </a:ln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9F497259-A42C-43E2-8322-1958CDEE6C0D}"/>
              </a:ext>
            </a:extLst>
          </p:cNvPr>
          <p:cNvSpPr/>
          <p:nvPr/>
        </p:nvSpPr>
        <p:spPr>
          <a:xfrm>
            <a:off x="7005562" y="5404912"/>
            <a:ext cx="1304896" cy="41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6539B49-748E-4C61-881D-3ED72C33DCE9}"/>
              </a:ext>
            </a:extLst>
          </p:cNvPr>
          <p:cNvSpPr txBox="1">
            <a:spLocks/>
          </p:cNvSpPr>
          <p:nvPr/>
        </p:nvSpPr>
        <p:spPr>
          <a:xfrm>
            <a:off x="8310459" y="4256452"/>
            <a:ext cx="159609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PERSONNEL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C40137-53C5-4306-B49C-C6976B8DD7D3}"/>
              </a:ext>
            </a:extLst>
          </p:cNvPr>
          <p:cNvSpPr txBox="1"/>
          <p:nvPr/>
        </p:nvSpPr>
        <p:spPr>
          <a:xfrm flipH="1">
            <a:off x="8310456" y="4520280"/>
            <a:ext cx="1596099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C571E29B-6832-4FBA-B626-9B7F24B83972}"/>
              </a:ext>
            </a:extLst>
          </p:cNvPr>
          <p:cNvSpPr/>
          <p:nvPr/>
        </p:nvSpPr>
        <p:spPr>
          <a:xfrm>
            <a:off x="6820345" y="415580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9BA59D20-FF2A-4581-AE94-E1559D030302}"/>
              </a:ext>
            </a:extLst>
          </p:cNvPr>
          <p:cNvSpPr/>
          <p:nvPr/>
        </p:nvSpPr>
        <p:spPr>
          <a:xfrm flipH="1" flipV="1">
            <a:off x="9951342" y="545735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A5A3777-3DA6-4BD3-8958-7B8DAD799B9F}"/>
              </a:ext>
            </a:extLst>
          </p:cNvPr>
          <p:cNvCxnSpPr/>
          <p:nvPr/>
        </p:nvCxnSpPr>
        <p:spPr>
          <a:xfrm>
            <a:off x="8792845" y="5573183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4F8FF62-F797-4E27-A612-F93B7C65327A}"/>
              </a:ext>
            </a:extLst>
          </p:cNvPr>
          <p:cNvCxnSpPr>
            <a:cxnSpLocks/>
          </p:cNvCxnSpPr>
          <p:nvPr/>
        </p:nvCxnSpPr>
        <p:spPr>
          <a:xfrm>
            <a:off x="6963999" y="4155806"/>
            <a:ext cx="1113710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EBA9006-9A32-4AD0-B292-C724A91BEC5B}"/>
              </a:ext>
            </a:extLst>
          </p:cNvPr>
          <p:cNvCxnSpPr>
            <a:cxnSpLocks/>
          </p:cNvCxnSpPr>
          <p:nvPr/>
        </p:nvCxnSpPr>
        <p:spPr>
          <a:xfrm flipV="1">
            <a:off x="10054974" y="3481168"/>
            <a:ext cx="0" cy="191239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2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F60D5D-DC4E-4C9F-B588-7B919FF386E5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WORK PLAN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7005466-43D3-4E6D-A510-D2BB9B847192}"/>
              </a:ext>
            </a:extLst>
          </p:cNvPr>
          <p:cNvSpPr/>
          <p:nvPr/>
        </p:nvSpPr>
        <p:spPr>
          <a:xfrm>
            <a:off x="4388108" y="3103044"/>
            <a:ext cx="1893649" cy="1893649"/>
          </a:xfrm>
          <a:prstGeom prst="ellipse">
            <a:avLst/>
          </a:prstGeom>
          <a:blipFill dpi="0" rotWithShape="1">
            <a:blip r:embed="rId2"/>
            <a:srcRect/>
            <a:tile tx="0" ty="342900" sx="100000" sy="100000" flip="none" algn="ctr"/>
          </a:blip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C14B78BD-A717-4976-999A-03DA42EE0390}"/>
              </a:ext>
            </a:extLst>
          </p:cNvPr>
          <p:cNvSpPr/>
          <p:nvPr/>
        </p:nvSpPr>
        <p:spPr>
          <a:xfrm>
            <a:off x="4264322" y="2979258"/>
            <a:ext cx="2141220" cy="2141220"/>
          </a:xfrm>
          <a:prstGeom prst="arc">
            <a:avLst>
              <a:gd name="adj1" fmla="val 16200000"/>
              <a:gd name="adj2" fmla="val 4906459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9E55BB83-3441-4103-965C-8C38BA7D0C07}"/>
              </a:ext>
            </a:extLst>
          </p:cNvPr>
          <p:cNvSpPr/>
          <p:nvPr/>
        </p:nvSpPr>
        <p:spPr>
          <a:xfrm flipH="1">
            <a:off x="4264322" y="2979258"/>
            <a:ext cx="2141220" cy="2141220"/>
          </a:xfrm>
          <a:prstGeom prst="arc">
            <a:avLst>
              <a:gd name="adj1" fmla="val 2571210"/>
              <a:gd name="adj2" fmla="val 5622884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8596B345-6E68-40D3-8CC3-99A4BAC1A3DE}"/>
              </a:ext>
            </a:extLst>
          </p:cNvPr>
          <p:cNvSpPr/>
          <p:nvPr/>
        </p:nvSpPr>
        <p:spPr>
          <a:xfrm flipH="1">
            <a:off x="4264322" y="2979258"/>
            <a:ext cx="2141220" cy="2141220"/>
          </a:xfrm>
          <a:prstGeom prst="arc">
            <a:avLst>
              <a:gd name="adj1" fmla="val 16866393"/>
              <a:gd name="adj2" fmla="val 1679688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7B3F06-CFC0-4C4D-B3C2-6D8141F23CF8}"/>
              </a:ext>
            </a:extLst>
          </p:cNvPr>
          <p:cNvCxnSpPr>
            <a:cxnSpLocks/>
          </p:cNvCxnSpPr>
          <p:nvPr/>
        </p:nvCxnSpPr>
        <p:spPr>
          <a:xfrm flipV="1">
            <a:off x="6138842" y="2582283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374894-08ED-4F00-BE3E-B54717ABEFC5}"/>
              </a:ext>
            </a:extLst>
          </p:cNvPr>
          <p:cNvCxnSpPr>
            <a:cxnSpLocks/>
          </p:cNvCxnSpPr>
          <p:nvPr/>
        </p:nvCxnSpPr>
        <p:spPr>
          <a:xfrm>
            <a:off x="6138842" y="4894930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38BC8BA-3017-44A1-9BD6-7A928F1482CA}"/>
              </a:ext>
            </a:extLst>
          </p:cNvPr>
          <p:cNvCxnSpPr>
            <a:cxnSpLocks/>
          </p:cNvCxnSpPr>
          <p:nvPr/>
        </p:nvCxnSpPr>
        <p:spPr>
          <a:xfrm>
            <a:off x="6529328" y="4049868"/>
            <a:ext cx="1207560" cy="1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CE3F1E0-0A64-4F91-9B90-460BA7915D27}"/>
              </a:ext>
            </a:extLst>
          </p:cNvPr>
          <p:cNvSpPr txBox="1">
            <a:spLocks/>
          </p:cNvSpPr>
          <p:nvPr/>
        </p:nvSpPr>
        <p:spPr>
          <a:xfrm>
            <a:off x="6877141" y="2191628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MARKETING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6EFE1A-B3B3-4361-BC38-22D96704C942}"/>
              </a:ext>
            </a:extLst>
          </p:cNvPr>
          <p:cNvSpPr txBox="1"/>
          <p:nvPr/>
        </p:nvSpPr>
        <p:spPr>
          <a:xfrm flipH="1">
            <a:off x="6877141" y="2580715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4DA1149-A5E1-48D3-96C6-8438D33A4400}"/>
              </a:ext>
            </a:extLst>
          </p:cNvPr>
          <p:cNvSpPr/>
          <p:nvPr/>
        </p:nvSpPr>
        <p:spPr>
          <a:xfrm>
            <a:off x="6874252" y="216024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288AF1-2BC2-4B86-A54D-9C0862DD0D1A}"/>
              </a:ext>
            </a:extLst>
          </p:cNvPr>
          <p:cNvSpPr/>
          <p:nvPr/>
        </p:nvSpPr>
        <p:spPr>
          <a:xfrm flipH="1" flipV="1">
            <a:off x="10650974" y="302697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D06DF01-BB42-40D9-8EF3-17171B5D5DDE}"/>
              </a:ext>
            </a:extLst>
          </p:cNvPr>
          <p:cNvCxnSpPr>
            <a:cxnSpLocks/>
          </p:cNvCxnSpPr>
          <p:nvPr/>
        </p:nvCxnSpPr>
        <p:spPr>
          <a:xfrm>
            <a:off x="6977884" y="2589086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CA4F947-99CD-46F0-9770-DF56A269FD10}"/>
              </a:ext>
            </a:extLst>
          </p:cNvPr>
          <p:cNvSpPr txBox="1">
            <a:spLocks/>
          </p:cNvSpPr>
          <p:nvPr/>
        </p:nvSpPr>
        <p:spPr>
          <a:xfrm>
            <a:off x="6891322" y="5135849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39EEA6-1247-4456-B78F-1F4E094F7808}"/>
              </a:ext>
            </a:extLst>
          </p:cNvPr>
          <p:cNvSpPr txBox="1"/>
          <p:nvPr/>
        </p:nvSpPr>
        <p:spPr>
          <a:xfrm flipH="1">
            <a:off x="6891322" y="5524936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FE19C9B-B405-45ED-82B2-D95DAFF91503}"/>
              </a:ext>
            </a:extLst>
          </p:cNvPr>
          <p:cNvSpPr/>
          <p:nvPr/>
        </p:nvSpPr>
        <p:spPr>
          <a:xfrm>
            <a:off x="6888433" y="510446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2518C284-E2B8-4028-840D-83C5A8E9AC75}"/>
              </a:ext>
            </a:extLst>
          </p:cNvPr>
          <p:cNvSpPr/>
          <p:nvPr/>
        </p:nvSpPr>
        <p:spPr>
          <a:xfrm flipH="1" flipV="1">
            <a:off x="10665155" y="597119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578BDA1-ECB8-445B-9D15-31D955468040}"/>
              </a:ext>
            </a:extLst>
          </p:cNvPr>
          <p:cNvCxnSpPr>
            <a:cxnSpLocks/>
          </p:cNvCxnSpPr>
          <p:nvPr/>
        </p:nvCxnSpPr>
        <p:spPr>
          <a:xfrm>
            <a:off x="6992065" y="5516971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0E2DFFA-94BB-49C6-9138-8161CEBFE1FB}"/>
              </a:ext>
            </a:extLst>
          </p:cNvPr>
          <p:cNvSpPr txBox="1">
            <a:spLocks/>
          </p:cNvSpPr>
          <p:nvPr/>
        </p:nvSpPr>
        <p:spPr>
          <a:xfrm>
            <a:off x="7641435" y="3651381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PHOTOGRAPHY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8C77099-5598-41D9-90B3-51760851692B}"/>
              </a:ext>
            </a:extLst>
          </p:cNvPr>
          <p:cNvSpPr txBox="1"/>
          <p:nvPr/>
        </p:nvSpPr>
        <p:spPr>
          <a:xfrm flipH="1">
            <a:off x="7641435" y="4040468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5AD6DC85-EA77-46FB-A1B4-C8917DCA1193}"/>
              </a:ext>
            </a:extLst>
          </p:cNvPr>
          <p:cNvSpPr/>
          <p:nvPr/>
        </p:nvSpPr>
        <p:spPr>
          <a:xfrm>
            <a:off x="7638546" y="361999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1E10952F-F201-493A-B56E-7E0511E5B76F}"/>
              </a:ext>
            </a:extLst>
          </p:cNvPr>
          <p:cNvSpPr/>
          <p:nvPr/>
        </p:nvSpPr>
        <p:spPr>
          <a:xfrm flipH="1" flipV="1">
            <a:off x="11415268" y="448672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D0793C2-3558-47DD-90A5-87FE465D4F8C}"/>
              </a:ext>
            </a:extLst>
          </p:cNvPr>
          <p:cNvCxnSpPr>
            <a:cxnSpLocks/>
          </p:cNvCxnSpPr>
          <p:nvPr/>
        </p:nvCxnSpPr>
        <p:spPr>
          <a:xfrm>
            <a:off x="7742178" y="4048839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2E0630C-DC1B-4F15-9757-96843EC17DBB}"/>
              </a:ext>
            </a:extLst>
          </p:cNvPr>
          <p:cNvCxnSpPr>
            <a:cxnSpLocks/>
          </p:cNvCxnSpPr>
          <p:nvPr/>
        </p:nvCxnSpPr>
        <p:spPr>
          <a:xfrm flipH="1">
            <a:off x="0" y="4052848"/>
            <a:ext cx="4135246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06CF226-75CF-42E2-9085-838B8B5B0E22}"/>
              </a:ext>
            </a:extLst>
          </p:cNvPr>
          <p:cNvGrpSpPr/>
          <p:nvPr/>
        </p:nvGrpSpPr>
        <p:grpSpPr>
          <a:xfrm>
            <a:off x="704567" y="2333497"/>
            <a:ext cx="1779138" cy="1776025"/>
            <a:chOff x="827902" y="2360465"/>
            <a:chExt cx="1779138" cy="177602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BAE083F-DA35-48DB-8130-4AA4E16D49DC}"/>
                </a:ext>
              </a:extLst>
            </p:cNvPr>
            <p:cNvSpPr/>
            <p:nvPr/>
          </p:nvSpPr>
          <p:spPr>
            <a:xfrm>
              <a:off x="1658473" y="4018493"/>
              <a:ext cx="117997" cy="11799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F995FBF9-CC1E-4758-9344-89C5A0FE34A3}"/>
                </a:ext>
              </a:extLst>
            </p:cNvPr>
            <p:cNvSpPr/>
            <p:nvPr/>
          </p:nvSpPr>
          <p:spPr>
            <a:xfrm flipV="1">
              <a:off x="1658473" y="3694819"/>
              <a:ext cx="117997" cy="11799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680A349-9327-48D1-AB4B-F8148B2CF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02" y="2360465"/>
              <a:ext cx="1779138" cy="1334354"/>
            </a:xfrm>
            <a:prstGeom prst="rect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273988D-D18B-4B58-9369-3963DAEF6207}"/>
              </a:ext>
            </a:extLst>
          </p:cNvPr>
          <p:cNvGrpSpPr/>
          <p:nvPr/>
        </p:nvGrpSpPr>
        <p:grpSpPr>
          <a:xfrm>
            <a:off x="2298704" y="4004660"/>
            <a:ext cx="1779138" cy="1808024"/>
            <a:chOff x="2063730" y="3726139"/>
            <a:chExt cx="1779138" cy="1808024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7A77A4B-043E-4D26-A7B0-FF6827F0690B}"/>
                </a:ext>
              </a:extLst>
            </p:cNvPr>
            <p:cNvSpPr/>
            <p:nvPr/>
          </p:nvSpPr>
          <p:spPr>
            <a:xfrm>
              <a:off x="2894301" y="3726139"/>
              <a:ext cx="117997" cy="11799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952DFDC-08D1-4D12-85E0-E706ABA52F1A}"/>
                </a:ext>
              </a:extLst>
            </p:cNvPr>
            <p:cNvGrpSpPr/>
            <p:nvPr/>
          </p:nvGrpSpPr>
          <p:grpSpPr>
            <a:xfrm>
              <a:off x="2063730" y="4049813"/>
              <a:ext cx="1779138" cy="1484350"/>
              <a:chOff x="3568426" y="4086063"/>
              <a:chExt cx="1779138" cy="1484350"/>
            </a:xfrm>
          </p:grpSpPr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5FE9030D-F6A3-4649-B803-DE0FA59D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26" y="4236059"/>
                <a:ext cx="1779138" cy="1334354"/>
              </a:xfrm>
              <a:prstGeom prst="rect">
                <a:avLst/>
              </a:prstGeom>
              <a:ln w="317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65" name="等腰三角形 64">
                <a:extLst>
                  <a:ext uri="{FF2B5EF4-FFF2-40B4-BE49-F238E27FC236}">
                    <a16:creationId xmlns:a16="http://schemas.microsoft.com/office/drawing/2014/main" id="{AB945036-6EDB-4CE1-889A-7F69F3409492}"/>
                  </a:ext>
                </a:extLst>
              </p:cNvPr>
              <p:cNvSpPr/>
              <p:nvPr/>
            </p:nvSpPr>
            <p:spPr>
              <a:xfrm>
                <a:off x="4398997" y="4086063"/>
                <a:ext cx="117997" cy="117997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40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A422C2E9-E2EE-467B-A50A-4DEBA7CA4792}"/>
              </a:ext>
            </a:extLst>
          </p:cNvPr>
          <p:cNvSpPr/>
          <p:nvPr/>
        </p:nvSpPr>
        <p:spPr>
          <a:xfrm>
            <a:off x="5560616" y="2232755"/>
            <a:ext cx="1086537" cy="108653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BDFB38BC-4252-4A4F-A9FC-EFE9B99E839D}"/>
              </a:ext>
            </a:extLst>
          </p:cNvPr>
          <p:cNvSpPr/>
          <p:nvPr/>
        </p:nvSpPr>
        <p:spPr>
          <a:xfrm>
            <a:off x="5463804" y="2135944"/>
            <a:ext cx="1280160" cy="1280160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2921767" y="3512915"/>
            <a:ext cx="6364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THANK YOU FOR WATCH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1F090F-B13A-4131-A3A5-24A48BB9DE51}"/>
              </a:ext>
            </a:extLst>
          </p:cNvPr>
          <p:cNvGrpSpPr/>
          <p:nvPr/>
        </p:nvGrpSpPr>
        <p:grpSpPr>
          <a:xfrm>
            <a:off x="443577" y="465250"/>
            <a:ext cx="4865657" cy="330109"/>
            <a:chOff x="6702137" y="455090"/>
            <a:chExt cx="4865657" cy="33010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AD550C2-E2FD-4103-8DF2-BEB51FCA139D}"/>
                </a:ext>
              </a:extLst>
            </p:cNvPr>
            <p:cNvSpPr/>
            <p:nvPr/>
          </p:nvSpPr>
          <p:spPr>
            <a:xfrm>
              <a:off x="6702137" y="455090"/>
              <a:ext cx="998492" cy="33010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Start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AD1ECA6-102C-45B7-8B90-270636BD99C9}"/>
                </a:ext>
              </a:extLst>
            </p:cNvPr>
            <p:cNvSpPr txBox="1"/>
            <p:nvPr/>
          </p:nvSpPr>
          <p:spPr>
            <a:xfrm>
              <a:off x="8290988" y="481645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3"/>
                  </a:solidFill>
                </a:rPr>
                <a:t>News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AEF23FC-BAF1-4277-B8B3-EF833C89E9C2}"/>
                </a:ext>
              </a:extLst>
            </p:cNvPr>
            <p:cNvSpPr txBox="1"/>
            <p:nvPr/>
          </p:nvSpPr>
          <p:spPr>
            <a:xfrm>
              <a:off x="9444322" y="481645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3"/>
                  </a:solidFill>
                </a:rPr>
                <a:t>About us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F73E39-4246-4B2F-8295-895433485648}"/>
                </a:ext>
              </a:extLst>
            </p:cNvPr>
            <p:cNvSpPr txBox="1"/>
            <p:nvPr/>
          </p:nvSpPr>
          <p:spPr>
            <a:xfrm>
              <a:off x="10839710" y="481645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accent3"/>
                  </a:solidFill>
                </a:rPr>
                <a:t>Contoct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10480009" y="619376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GOODBYE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10349211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 flipH="1"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CE053A-C940-4C3C-B6AC-4A7814B47C9B}"/>
              </a:ext>
            </a:extLst>
          </p:cNvPr>
          <p:cNvSpPr txBox="1"/>
          <p:nvPr/>
        </p:nvSpPr>
        <p:spPr>
          <a:xfrm flipH="1">
            <a:off x="2313915" y="4665715"/>
            <a:ext cx="7579939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00ED7C-1B5A-4625-B358-E15C85426545}"/>
              </a:ext>
            </a:extLst>
          </p:cNvPr>
          <p:cNvSpPr txBox="1"/>
          <p:nvPr/>
        </p:nvSpPr>
        <p:spPr>
          <a:xfrm>
            <a:off x="4539669" y="4249167"/>
            <a:ext cx="311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REPORTER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OfficePLUS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6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D094EC-491C-2649-AF07-6B22837C91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kumimoji="1" lang="en-US" altLang="zh-CN" dirty="0" err="1"/>
              <a:t>OfficePLUS.cn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B47E1-7AF0-204F-89F0-4C0DE2B37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spAutoFit/>
          </a:bodyPr>
          <a:lstStyle/>
          <a:p>
            <a:r>
              <a:rPr kumimoji="1" lang="zh-CN" altLang="en-US" dirty="0"/>
              <a:t>中文 等线</a:t>
            </a:r>
            <a:endParaRPr kumimoji="1" lang="en" altLang="zh-CN" dirty="0"/>
          </a:p>
          <a:p>
            <a:r>
              <a:rPr kumimoji="1" lang="zh-CN" altLang="en-US" dirty="0"/>
              <a:t>英文 等线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标题 </a:t>
            </a:r>
            <a:r>
              <a:rPr kumimoji="1" lang="en-US" altLang="zh-CN" dirty="0"/>
              <a:t>1.0</a:t>
            </a:r>
          </a:p>
          <a:p>
            <a:r>
              <a:rPr kumimoji="1" lang="zh-CN" altLang="en-US" dirty="0"/>
              <a:t>正文 </a:t>
            </a:r>
            <a:r>
              <a:rPr kumimoji="1" lang="en-US" altLang="zh-CN" dirty="0"/>
              <a:t>1.2</a:t>
            </a:r>
          </a:p>
          <a:p>
            <a:r>
              <a:rPr kumimoji="1" lang="en-US" altLang="zh-CN" dirty="0"/>
              <a:t>pexels.com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PowerPoint</a:t>
            </a:r>
            <a:r>
              <a:rPr kumimoji="1" lang="zh-CN" altLang="en-US"/>
              <a:t>自带图标库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本网站所提供的任何信息内容（包括但不限于 </a:t>
            </a:r>
            <a:r>
              <a:rPr kumimoji="1" lang="en" altLang="zh-CN" dirty="0"/>
              <a:t>PPT </a:t>
            </a:r>
            <a:r>
              <a:rPr kumimoji="1" lang="zh-CN" altLang="en-US" dirty="0"/>
              <a:t>模板、</a:t>
            </a:r>
            <a:r>
              <a:rPr kumimoji="1" lang="en" altLang="zh-CN" dirty="0"/>
              <a:t>Word </a:t>
            </a:r>
            <a:r>
              <a:rPr kumimoji="1" lang="zh-CN" altLang="en-US" dirty="0"/>
              <a:t>文档、</a:t>
            </a:r>
            <a:r>
              <a:rPr kumimoji="1" lang="en" altLang="zh-CN" dirty="0"/>
              <a:t>Excel </a:t>
            </a:r>
            <a:r>
              <a:rPr kumimoji="1" lang="zh-CN" altLang="en-US" dirty="0"/>
              <a:t>图表、图片素材等）均受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中华人民共和国著作权法</a:t>
            </a:r>
            <a:r>
              <a:rPr kumimoji="1" lang="en-US" altLang="zh-CN" dirty="0"/>
              <a:t>》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信息网络传播权保护条例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及其他适用的法律法规的保护，未经权利人书面明确授权，信息内容的任何部分</a:t>
            </a:r>
            <a:r>
              <a:rPr kumimoji="1" lang="en-US" altLang="zh-CN" dirty="0"/>
              <a:t>(</a:t>
            </a:r>
            <a:r>
              <a:rPr kumimoji="1" lang="zh-CN" altLang="en-US" dirty="0"/>
              <a:t>包括图片或图表</a:t>
            </a:r>
            <a:r>
              <a:rPr kumimoji="1" lang="en-US" altLang="zh-CN" dirty="0"/>
              <a:t>)</a:t>
            </a:r>
            <a:r>
              <a:rPr kumimoji="1" lang="zh-CN" altLang="en-US" dirty="0"/>
              <a:t>不得被全部或部分的复制、传播、销售，否则将承担法律责任。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79F369-F966-CC4F-9150-5720C065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kumimoji="1" lang="zh-CN" altLang="en-US" dirty="0"/>
              <a:t>标注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2037C6C-C3D0-B143-999B-9FBD7AAF90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spAutoFit/>
          </a:bodyPr>
          <a:lstStyle/>
          <a:p>
            <a:r>
              <a:rPr kumimoji="1" lang="zh-CN" altLang="en-US" dirty="0"/>
              <a:t>字体使用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行距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素材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声明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作者</a:t>
            </a:r>
          </a:p>
        </p:txBody>
      </p:sp>
    </p:spTree>
    <p:extLst>
      <p:ext uri="{BB962C8B-B14F-4D97-AF65-F5344CB8AC3E}">
        <p14:creationId xmlns:p14="http://schemas.microsoft.com/office/powerpoint/2010/main" val="317903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9" y="56703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3596640" y="119126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9FB0A-26C7-473D-AD24-926EF1052F10}"/>
              </a:ext>
            </a:extLst>
          </p:cNvPr>
          <p:cNvSpPr/>
          <p:nvPr/>
        </p:nvSpPr>
        <p:spPr>
          <a:xfrm>
            <a:off x="3430109" y="2215626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8C3DC2-6F54-4A58-972D-766BCAFE665B}"/>
              </a:ext>
            </a:extLst>
          </p:cNvPr>
          <p:cNvSpPr txBox="1">
            <a:spLocks/>
          </p:cNvSpPr>
          <p:nvPr/>
        </p:nvSpPr>
        <p:spPr>
          <a:xfrm>
            <a:off x="4008843" y="2318004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DATA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07391-6DD4-4FF4-9C41-3F156BDACED1}"/>
              </a:ext>
            </a:extLst>
          </p:cNvPr>
          <p:cNvSpPr txBox="1"/>
          <p:nvPr/>
        </p:nvSpPr>
        <p:spPr>
          <a:xfrm flipH="1">
            <a:off x="3318348" y="2785277"/>
            <a:ext cx="2276356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The explanation to the resources of our data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14F396-3FA2-411D-B6C7-79F4CF6636F9}"/>
              </a:ext>
            </a:extLst>
          </p:cNvPr>
          <p:cNvSpPr/>
          <p:nvPr/>
        </p:nvSpPr>
        <p:spPr>
          <a:xfrm flipV="1">
            <a:off x="5137504" y="3386498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AE78A0-08F7-41CA-B292-0DFD2E3A51D3}"/>
              </a:ext>
            </a:extLst>
          </p:cNvPr>
          <p:cNvSpPr/>
          <p:nvPr/>
        </p:nvSpPr>
        <p:spPr>
          <a:xfrm>
            <a:off x="8294923" y="2215626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EABC46-2629-4562-B4FD-74C1F75D2F7D}"/>
              </a:ext>
            </a:extLst>
          </p:cNvPr>
          <p:cNvSpPr txBox="1">
            <a:spLocks/>
          </p:cNvSpPr>
          <p:nvPr/>
        </p:nvSpPr>
        <p:spPr>
          <a:xfrm>
            <a:off x="8873657" y="2318004"/>
            <a:ext cx="2615238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BAKCNED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85D64E-FFD8-4A9C-B8C3-673ADE734345}"/>
              </a:ext>
            </a:extLst>
          </p:cNvPr>
          <p:cNvSpPr txBox="1"/>
          <p:nvPr/>
        </p:nvSpPr>
        <p:spPr>
          <a:xfrm flipH="1">
            <a:off x="8183159" y="2785277"/>
            <a:ext cx="2615236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The detailed description on how the backend is implemented and works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931A5-CE14-4314-91F6-0F5945221B42}"/>
              </a:ext>
            </a:extLst>
          </p:cNvPr>
          <p:cNvSpPr/>
          <p:nvPr/>
        </p:nvSpPr>
        <p:spPr>
          <a:xfrm flipV="1">
            <a:off x="10323588" y="3424811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0D1C21-D51A-42BC-B239-50427BBCA5F0}"/>
              </a:ext>
            </a:extLst>
          </p:cNvPr>
          <p:cNvSpPr/>
          <p:nvPr/>
        </p:nvSpPr>
        <p:spPr>
          <a:xfrm>
            <a:off x="1449602" y="4618877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5F77F8-2C57-4D4E-955D-73CE37D8ED6C}"/>
              </a:ext>
            </a:extLst>
          </p:cNvPr>
          <p:cNvSpPr txBox="1">
            <a:spLocks/>
          </p:cNvSpPr>
          <p:nvPr/>
        </p:nvSpPr>
        <p:spPr>
          <a:xfrm>
            <a:off x="2028336" y="4721255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FRONTEND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24012C-194D-4A5B-9A8E-D801BC7B98B6}"/>
              </a:ext>
            </a:extLst>
          </p:cNvPr>
          <p:cNvSpPr txBox="1"/>
          <p:nvPr/>
        </p:nvSpPr>
        <p:spPr>
          <a:xfrm flipH="1">
            <a:off x="1337840" y="5188528"/>
            <a:ext cx="295532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FF9FB0-4EB9-4F33-A38E-868E2E33E494}"/>
              </a:ext>
            </a:extLst>
          </p:cNvPr>
          <p:cNvSpPr/>
          <p:nvPr/>
        </p:nvSpPr>
        <p:spPr>
          <a:xfrm flipV="1">
            <a:off x="3833272" y="5822134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1B55A0-8D78-4DC2-9EA5-8A50A876C690}"/>
              </a:ext>
            </a:extLst>
          </p:cNvPr>
          <p:cNvSpPr/>
          <p:nvPr/>
        </p:nvSpPr>
        <p:spPr>
          <a:xfrm>
            <a:off x="6655588" y="4618877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9BA7AC-D2AA-4812-ACEB-89741082E9B4}"/>
              </a:ext>
            </a:extLst>
          </p:cNvPr>
          <p:cNvSpPr txBox="1">
            <a:spLocks/>
          </p:cNvSpPr>
          <p:nvPr/>
        </p:nvSpPr>
        <p:spPr>
          <a:xfrm>
            <a:off x="7234322" y="4721255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FUTURE WORK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8BA928-DCFA-41E6-8C51-97DF1384B4AD}"/>
              </a:ext>
            </a:extLst>
          </p:cNvPr>
          <p:cNvSpPr txBox="1"/>
          <p:nvPr/>
        </p:nvSpPr>
        <p:spPr>
          <a:xfrm flipH="1">
            <a:off x="6543824" y="5188528"/>
            <a:ext cx="2878081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The description of the work that we want to do in the future if we have more time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69339F-84F6-4806-BA6B-25030A33DF0B}"/>
              </a:ext>
            </a:extLst>
          </p:cNvPr>
          <p:cNvSpPr/>
          <p:nvPr/>
        </p:nvSpPr>
        <p:spPr>
          <a:xfrm flipV="1">
            <a:off x="8683131" y="5802341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ONE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DATA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3146612" cy="111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131474" y="2930127"/>
            <a:ext cx="4678006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The explanation to the resources of our data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9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315217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32250B-733A-4476-889C-A7ECD5A9B5E8}"/>
              </a:ext>
            </a:extLst>
          </p:cNvPr>
          <p:cNvSpPr txBox="1">
            <a:spLocks/>
          </p:cNvSpPr>
          <p:nvPr/>
        </p:nvSpPr>
        <p:spPr>
          <a:xfrm>
            <a:off x="4809119" y="180590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STORING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2BD06-2866-431F-AB19-8618349CED9C}"/>
              </a:ext>
            </a:extLst>
          </p:cNvPr>
          <p:cNvSpPr txBox="1"/>
          <p:nvPr/>
        </p:nvSpPr>
        <p:spPr>
          <a:xfrm flipH="1">
            <a:off x="4809115" y="513567"/>
            <a:ext cx="8301781" cy="33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All of the data are stored on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TiDB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cloud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EB769E-7D06-429C-85A9-CED357A918A9}"/>
              </a:ext>
            </a:extLst>
          </p:cNvPr>
          <p:cNvSpPr/>
          <p:nvPr/>
        </p:nvSpPr>
        <p:spPr>
          <a:xfrm>
            <a:off x="6054247" y="354291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342689-1CBC-4DEE-B242-DD9AF8513A61}"/>
              </a:ext>
            </a:extLst>
          </p:cNvPr>
          <p:cNvSpPr/>
          <p:nvPr/>
        </p:nvSpPr>
        <p:spPr>
          <a:xfrm>
            <a:off x="6194334" y="354290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3A1BC7-2C12-4387-BA09-1869F30473B5}"/>
              </a:ext>
            </a:extLst>
          </p:cNvPr>
          <p:cNvSpPr/>
          <p:nvPr/>
        </p:nvSpPr>
        <p:spPr>
          <a:xfrm>
            <a:off x="6334421" y="354290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65E5546-0F41-7F9D-45C0-585A6106FC1E}"/>
              </a:ext>
            </a:extLst>
          </p:cNvPr>
          <p:cNvSpPr/>
          <p:nvPr/>
        </p:nvSpPr>
        <p:spPr>
          <a:xfrm>
            <a:off x="3930955" y="180590"/>
            <a:ext cx="609685" cy="609685"/>
          </a:xfrm>
          <a:custGeom>
            <a:avLst/>
            <a:gdLst>
              <a:gd name="T0" fmla="*/ 6400 w 12800"/>
              <a:gd name="T1" fmla="*/ 0 h 12800"/>
              <a:gd name="T2" fmla="*/ 0 w 12800"/>
              <a:gd name="T3" fmla="*/ 2560 h 12800"/>
              <a:gd name="T4" fmla="*/ 6400 w 12800"/>
              <a:gd name="T5" fmla="*/ 5120 h 12800"/>
              <a:gd name="T6" fmla="*/ 12800 w 12800"/>
              <a:gd name="T7" fmla="*/ 2560 h 12800"/>
              <a:gd name="T8" fmla="*/ 6400 w 12800"/>
              <a:gd name="T9" fmla="*/ 0 h 12800"/>
              <a:gd name="T10" fmla="*/ 12160 w 12800"/>
              <a:gd name="T11" fmla="*/ 5120 h 12800"/>
              <a:gd name="T12" fmla="*/ 11520 w 12800"/>
              <a:gd name="T13" fmla="*/ 5760 h 12800"/>
              <a:gd name="T14" fmla="*/ 11520 w 12800"/>
              <a:gd name="T15" fmla="*/ 6400 h 12800"/>
              <a:gd name="T16" fmla="*/ 6400 w 12800"/>
              <a:gd name="T17" fmla="*/ 7680 h 12800"/>
              <a:gd name="T18" fmla="*/ 1280 w 12800"/>
              <a:gd name="T19" fmla="*/ 6400 h 12800"/>
              <a:gd name="T20" fmla="*/ 1280 w 12800"/>
              <a:gd name="T21" fmla="*/ 5760 h 12800"/>
              <a:gd name="T22" fmla="*/ 640 w 12800"/>
              <a:gd name="T23" fmla="*/ 5120 h 12800"/>
              <a:gd name="T24" fmla="*/ 0 w 12800"/>
              <a:gd name="T25" fmla="*/ 5760 h 12800"/>
              <a:gd name="T26" fmla="*/ 0 w 12800"/>
              <a:gd name="T27" fmla="*/ 10240 h 12800"/>
              <a:gd name="T28" fmla="*/ 6400 w 12800"/>
              <a:gd name="T29" fmla="*/ 12800 h 12800"/>
              <a:gd name="T30" fmla="*/ 12800 w 12800"/>
              <a:gd name="T31" fmla="*/ 10240 h 12800"/>
              <a:gd name="T32" fmla="*/ 12800 w 12800"/>
              <a:gd name="T33" fmla="*/ 5760 h 12800"/>
              <a:gd name="T34" fmla="*/ 12160 w 12800"/>
              <a:gd name="T35" fmla="*/ 5120 h 12800"/>
              <a:gd name="T36" fmla="*/ 6400 w 12800"/>
              <a:gd name="T37" fmla="*/ 11520 h 12800"/>
              <a:gd name="T38" fmla="*/ 1280 w 12800"/>
              <a:gd name="T39" fmla="*/ 10240 h 12800"/>
              <a:gd name="T40" fmla="*/ 1280 w 12800"/>
              <a:gd name="T41" fmla="*/ 8000 h 12800"/>
              <a:gd name="T42" fmla="*/ 6400 w 12800"/>
              <a:gd name="T43" fmla="*/ 8960 h 12800"/>
              <a:gd name="T44" fmla="*/ 11520 w 12800"/>
              <a:gd name="T45" fmla="*/ 8000 h 12800"/>
              <a:gd name="T46" fmla="*/ 11520 w 12800"/>
              <a:gd name="T47" fmla="*/ 10240 h 12800"/>
              <a:gd name="T48" fmla="*/ 6400 w 12800"/>
              <a:gd name="T49" fmla="*/ 115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00" h="12800">
                <a:moveTo>
                  <a:pt x="6400" y="0"/>
                </a:moveTo>
                <a:cubicBezTo>
                  <a:pt x="3328" y="0"/>
                  <a:pt x="0" y="832"/>
                  <a:pt x="0" y="2560"/>
                </a:cubicBezTo>
                <a:cubicBezTo>
                  <a:pt x="0" y="4288"/>
                  <a:pt x="3328" y="5120"/>
                  <a:pt x="6400" y="5120"/>
                </a:cubicBezTo>
                <a:cubicBezTo>
                  <a:pt x="9472" y="5120"/>
                  <a:pt x="12800" y="4288"/>
                  <a:pt x="12800" y="2560"/>
                </a:cubicBezTo>
                <a:cubicBezTo>
                  <a:pt x="12800" y="832"/>
                  <a:pt x="9472" y="0"/>
                  <a:pt x="6400" y="0"/>
                </a:cubicBezTo>
                <a:close/>
                <a:moveTo>
                  <a:pt x="12160" y="5120"/>
                </a:moveTo>
                <a:cubicBezTo>
                  <a:pt x="11776" y="5120"/>
                  <a:pt x="11520" y="5376"/>
                  <a:pt x="11520" y="5760"/>
                </a:cubicBezTo>
                <a:lnTo>
                  <a:pt x="11520" y="6400"/>
                </a:lnTo>
                <a:cubicBezTo>
                  <a:pt x="11520" y="6720"/>
                  <a:pt x="9728" y="7680"/>
                  <a:pt x="6400" y="7680"/>
                </a:cubicBezTo>
                <a:cubicBezTo>
                  <a:pt x="3072" y="7680"/>
                  <a:pt x="1280" y="6720"/>
                  <a:pt x="1280" y="6400"/>
                </a:cubicBezTo>
                <a:lnTo>
                  <a:pt x="1280" y="5760"/>
                </a:lnTo>
                <a:cubicBezTo>
                  <a:pt x="1280" y="5376"/>
                  <a:pt x="1024" y="5120"/>
                  <a:pt x="640" y="5120"/>
                </a:cubicBezTo>
                <a:cubicBezTo>
                  <a:pt x="256" y="5120"/>
                  <a:pt x="0" y="5376"/>
                  <a:pt x="0" y="5760"/>
                </a:cubicBezTo>
                <a:lnTo>
                  <a:pt x="0" y="10240"/>
                </a:lnTo>
                <a:cubicBezTo>
                  <a:pt x="0" y="11968"/>
                  <a:pt x="3328" y="12800"/>
                  <a:pt x="6400" y="12800"/>
                </a:cubicBezTo>
                <a:cubicBezTo>
                  <a:pt x="9472" y="12800"/>
                  <a:pt x="12800" y="11968"/>
                  <a:pt x="12800" y="10240"/>
                </a:cubicBezTo>
                <a:lnTo>
                  <a:pt x="12800" y="5760"/>
                </a:lnTo>
                <a:cubicBezTo>
                  <a:pt x="12800" y="5376"/>
                  <a:pt x="12544" y="5120"/>
                  <a:pt x="12160" y="5120"/>
                </a:cubicBezTo>
                <a:close/>
                <a:moveTo>
                  <a:pt x="6400" y="11520"/>
                </a:moveTo>
                <a:cubicBezTo>
                  <a:pt x="3072" y="11520"/>
                  <a:pt x="1280" y="10560"/>
                  <a:pt x="1280" y="10240"/>
                </a:cubicBezTo>
                <a:lnTo>
                  <a:pt x="1280" y="8000"/>
                </a:lnTo>
                <a:cubicBezTo>
                  <a:pt x="2496" y="8640"/>
                  <a:pt x="4480" y="8960"/>
                  <a:pt x="6400" y="8960"/>
                </a:cubicBezTo>
                <a:cubicBezTo>
                  <a:pt x="8320" y="8960"/>
                  <a:pt x="10304" y="8640"/>
                  <a:pt x="11520" y="8000"/>
                </a:cubicBezTo>
                <a:lnTo>
                  <a:pt x="11520" y="10240"/>
                </a:lnTo>
                <a:cubicBezTo>
                  <a:pt x="11520" y="10560"/>
                  <a:pt x="9728" y="11520"/>
                  <a:pt x="6400" y="11520"/>
                </a:cubicBezTo>
                <a:close/>
              </a:path>
            </a:pathLst>
          </a:cu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9A197-0AE6-96CD-25BF-16C2E2FEAB38}"/>
              </a:ext>
            </a:extLst>
          </p:cNvPr>
          <p:cNvSpPr txBox="1">
            <a:spLocks/>
          </p:cNvSpPr>
          <p:nvPr/>
        </p:nvSpPr>
        <p:spPr>
          <a:xfrm>
            <a:off x="1980926" y="1597174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RECOURSES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75EEEB-3536-68B6-E739-A319007DC7D1}"/>
              </a:ext>
            </a:extLst>
          </p:cNvPr>
          <p:cNvSpPr txBox="1"/>
          <p:nvPr/>
        </p:nvSpPr>
        <p:spPr>
          <a:xfrm flipH="1">
            <a:off x="1980921" y="1930151"/>
            <a:ext cx="8561759" cy="44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We have 4 relations in our database:</a:t>
            </a:r>
          </a:p>
          <a:p>
            <a:pPr marL="342900" indent="-342900" algn="just" latinLnBrk="1">
              <a:lnSpc>
                <a:spcPct val="120000"/>
              </a:lnSpc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AttractionInfo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Store the information of attractions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Including country, city, attractions number, attraction name, indoor or outdoor, and suggestion time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Fetched from CTRIP and Google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 algn="just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DetailedPlan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Store the information of trip plans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Including plan number, and the detailed plan (in JSON)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Fetched from CTRIP</a:t>
            </a:r>
          </a:p>
          <a:p>
            <a:pPr marL="342900" indent="-342900" algn="just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TravelInfo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Store the information of plans in each city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Including country, city, plan duration, and detailed plan number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Fetched from CTRIP</a:t>
            </a:r>
          </a:p>
          <a:p>
            <a:pPr marL="342900" indent="-342900" algn="just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TransportationDetail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Store the information of transportations from one attraction to another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Including start, destination, duration and detail</a:t>
            </a:r>
          </a:p>
          <a:p>
            <a:pPr marL="800100" lvl="1" indent="-342900" algn="just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Fetched using Google Map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27FCCE-AD49-9AD5-9D70-702AC80BE0B2}"/>
              </a:ext>
            </a:extLst>
          </p:cNvPr>
          <p:cNvSpPr/>
          <p:nvPr/>
        </p:nvSpPr>
        <p:spPr>
          <a:xfrm>
            <a:off x="3552356" y="1767771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8D5F72-BFFB-ABA9-CC30-FBEF7A4E964F}"/>
              </a:ext>
            </a:extLst>
          </p:cNvPr>
          <p:cNvSpPr/>
          <p:nvPr/>
        </p:nvSpPr>
        <p:spPr>
          <a:xfrm>
            <a:off x="3692443" y="1767770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E5684E-1A92-A4F2-9F93-74F557169B11}"/>
              </a:ext>
            </a:extLst>
          </p:cNvPr>
          <p:cNvSpPr/>
          <p:nvPr/>
        </p:nvSpPr>
        <p:spPr>
          <a:xfrm>
            <a:off x="3832530" y="1767770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3ABCE79-B4FE-4E3C-7D5C-69EC1639C57E}"/>
              </a:ext>
            </a:extLst>
          </p:cNvPr>
          <p:cNvSpPr/>
          <p:nvPr/>
        </p:nvSpPr>
        <p:spPr>
          <a:xfrm>
            <a:off x="1102762" y="1625308"/>
            <a:ext cx="609685" cy="609685"/>
          </a:xfrm>
          <a:custGeom>
            <a:avLst/>
            <a:gdLst>
              <a:gd name="T0" fmla="*/ 6024 w 12851"/>
              <a:gd name="T1" fmla="*/ 1241 h 12851"/>
              <a:gd name="T2" fmla="*/ 864 w 12851"/>
              <a:gd name="T3" fmla="*/ 4689 h 12851"/>
              <a:gd name="T4" fmla="*/ 2075 w 12851"/>
              <a:gd name="T5" fmla="*/ 10776 h 12851"/>
              <a:gd name="T6" fmla="*/ 8162 w 12851"/>
              <a:gd name="T7" fmla="*/ 11987 h 12851"/>
              <a:gd name="T8" fmla="*/ 11610 w 12851"/>
              <a:gd name="T9" fmla="*/ 6827 h 12851"/>
              <a:gd name="T10" fmla="*/ 6024 w 12851"/>
              <a:gd name="T11" fmla="*/ 6827 h 12851"/>
              <a:gd name="T12" fmla="*/ 6024 w 12851"/>
              <a:gd name="T13" fmla="*/ 1241 h 12851"/>
              <a:gd name="T14" fmla="*/ 7266 w 12851"/>
              <a:gd name="T15" fmla="*/ 0 h 12851"/>
              <a:gd name="T16" fmla="*/ 11215 w 12851"/>
              <a:gd name="T17" fmla="*/ 1636 h 12851"/>
              <a:gd name="T18" fmla="*/ 12851 w 12851"/>
              <a:gd name="T19" fmla="*/ 5585 h 12851"/>
              <a:gd name="T20" fmla="*/ 7266 w 12851"/>
              <a:gd name="T21" fmla="*/ 5585 h 12851"/>
              <a:gd name="T22" fmla="*/ 7266 w 12851"/>
              <a:gd name="T23" fmla="*/ 0 h 1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51" h="12851">
                <a:moveTo>
                  <a:pt x="6024" y="1241"/>
                </a:moveTo>
                <a:cubicBezTo>
                  <a:pt x="3765" y="1241"/>
                  <a:pt x="1729" y="2602"/>
                  <a:pt x="864" y="4689"/>
                </a:cubicBezTo>
                <a:cubicBezTo>
                  <a:pt x="0" y="6776"/>
                  <a:pt x="478" y="9178"/>
                  <a:pt x="2075" y="10776"/>
                </a:cubicBezTo>
                <a:cubicBezTo>
                  <a:pt x="3673" y="12373"/>
                  <a:pt x="6075" y="12851"/>
                  <a:pt x="8162" y="11987"/>
                </a:cubicBezTo>
                <a:cubicBezTo>
                  <a:pt x="10249" y="11122"/>
                  <a:pt x="11610" y="9086"/>
                  <a:pt x="11610" y="6827"/>
                </a:cubicBezTo>
                <a:lnTo>
                  <a:pt x="6024" y="6827"/>
                </a:lnTo>
                <a:lnTo>
                  <a:pt x="6024" y="1241"/>
                </a:lnTo>
                <a:close/>
                <a:moveTo>
                  <a:pt x="7266" y="0"/>
                </a:moveTo>
                <a:cubicBezTo>
                  <a:pt x="8747" y="0"/>
                  <a:pt x="10168" y="588"/>
                  <a:pt x="11215" y="1636"/>
                </a:cubicBezTo>
                <a:cubicBezTo>
                  <a:pt x="12263" y="2683"/>
                  <a:pt x="12851" y="4104"/>
                  <a:pt x="12851" y="5585"/>
                </a:cubicBezTo>
                <a:lnTo>
                  <a:pt x="7266" y="5585"/>
                </a:lnTo>
                <a:lnTo>
                  <a:pt x="7266" y="0"/>
                </a:lnTo>
                <a:close/>
              </a:path>
            </a:pathLst>
          </a:cu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4720F33D-20B4-4C2F-BEC5-224EDE2202A4}"/>
              </a:ext>
            </a:extLst>
          </p:cNvPr>
          <p:cNvSpPr/>
          <p:nvPr/>
        </p:nvSpPr>
        <p:spPr>
          <a:xfrm>
            <a:off x="0" y="4014166"/>
            <a:ext cx="12192000" cy="117997"/>
          </a:xfrm>
          <a:prstGeom prst="rect">
            <a:avLst/>
          </a:prstGeom>
          <a:solidFill>
            <a:schemeClr val="bg1">
              <a:lumMod val="75000"/>
              <a:alpha val="49595"/>
            </a:schemeClr>
          </a:solidFill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/>
            <a:endParaRPr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EB5035-C98F-4560-A8E3-AAA55C37187A}"/>
              </a:ext>
            </a:extLst>
          </p:cNvPr>
          <p:cNvSpPr/>
          <p:nvPr/>
        </p:nvSpPr>
        <p:spPr>
          <a:xfrm>
            <a:off x="1658473" y="4018493"/>
            <a:ext cx="117997" cy="1179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2231A60-EBA4-4E35-8BEA-ABBCB930519D}"/>
              </a:ext>
            </a:extLst>
          </p:cNvPr>
          <p:cNvSpPr/>
          <p:nvPr/>
        </p:nvSpPr>
        <p:spPr>
          <a:xfrm flipV="1">
            <a:off x="1658473" y="3694819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11C5FE8F-C400-4643-8F0D-18AD7C8BFAB2}"/>
              </a:ext>
            </a:extLst>
          </p:cNvPr>
          <p:cNvSpPr/>
          <p:nvPr/>
        </p:nvSpPr>
        <p:spPr>
          <a:xfrm flipV="1">
            <a:off x="1658473" y="4342167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50F674-586E-4B70-BB30-84A1F86EA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2" y="2360465"/>
            <a:ext cx="1779138" cy="1334354"/>
          </a:xfrm>
          <a:prstGeom prst="rect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0FD058E-4F89-47AC-9E53-15A1FAAFB5F7}"/>
              </a:ext>
            </a:extLst>
          </p:cNvPr>
          <p:cNvSpPr txBox="1"/>
          <p:nvPr/>
        </p:nvSpPr>
        <p:spPr>
          <a:xfrm>
            <a:off x="946606" y="4998660"/>
            <a:ext cx="15417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CONCEPT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9EACDB2-A25D-470B-BB5C-67E083420A73}"/>
              </a:ext>
            </a:extLst>
          </p:cNvPr>
          <p:cNvSpPr txBox="1"/>
          <p:nvPr/>
        </p:nvSpPr>
        <p:spPr>
          <a:xfrm>
            <a:off x="1065310" y="4665841"/>
            <a:ext cx="1304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accent5"/>
                </a:solidFill>
                <a:latin typeface="+mj-ea"/>
                <a:ea typeface="+mj-ea"/>
              </a:rPr>
              <a:t>20XX.X.X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59680EA-E635-4516-B9EB-421C275AAF13}"/>
              </a:ext>
            </a:extLst>
          </p:cNvPr>
          <p:cNvSpPr txBox="1"/>
          <p:nvPr/>
        </p:nvSpPr>
        <p:spPr>
          <a:xfrm flipH="1">
            <a:off x="779017" y="5311958"/>
            <a:ext cx="1876909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7F0E8440-EF96-4024-94B6-34A6CA8380EA}"/>
              </a:ext>
            </a:extLst>
          </p:cNvPr>
          <p:cNvSpPr/>
          <p:nvPr/>
        </p:nvSpPr>
        <p:spPr>
          <a:xfrm>
            <a:off x="1658472" y="6107285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8B31F39-BE0E-41B0-A490-740C947831FA}"/>
              </a:ext>
            </a:extLst>
          </p:cNvPr>
          <p:cNvSpPr/>
          <p:nvPr/>
        </p:nvSpPr>
        <p:spPr>
          <a:xfrm>
            <a:off x="4577492" y="4018493"/>
            <a:ext cx="117997" cy="1179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B133C1F4-D2DC-4004-99DC-E4A5B01B02C1}"/>
              </a:ext>
            </a:extLst>
          </p:cNvPr>
          <p:cNvSpPr/>
          <p:nvPr/>
        </p:nvSpPr>
        <p:spPr>
          <a:xfrm flipV="1">
            <a:off x="4577492" y="3694819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7F633047-116C-41AD-8D08-268826D98410}"/>
              </a:ext>
            </a:extLst>
          </p:cNvPr>
          <p:cNvSpPr/>
          <p:nvPr/>
        </p:nvSpPr>
        <p:spPr>
          <a:xfrm flipV="1">
            <a:off x="4577492" y="1955981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5819F8-EF05-4B93-8E4B-D634C90D6805}"/>
              </a:ext>
            </a:extLst>
          </p:cNvPr>
          <p:cNvSpPr txBox="1"/>
          <p:nvPr/>
        </p:nvSpPr>
        <p:spPr>
          <a:xfrm>
            <a:off x="3984329" y="2612653"/>
            <a:ext cx="1304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START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240176-B618-4248-8553-44AEAF0EE561}"/>
              </a:ext>
            </a:extLst>
          </p:cNvPr>
          <p:cNvSpPr txBox="1"/>
          <p:nvPr/>
        </p:nvSpPr>
        <p:spPr>
          <a:xfrm>
            <a:off x="3984329" y="2279655"/>
            <a:ext cx="1304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accent5"/>
                </a:solidFill>
                <a:latin typeface="+mj-ea"/>
                <a:ea typeface="+mj-ea"/>
              </a:rPr>
              <a:t>20XX.X.X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BCADC84-1452-4D41-843E-980ECDAC1376}"/>
              </a:ext>
            </a:extLst>
          </p:cNvPr>
          <p:cNvSpPr txBox="1"/>
          <p:nvPr/>
        </p:nvSpPr>
        <p:spPr>
          <a:xfrm flipH="1">
            <a:off x="3698036" y="2925772"/>
            <a:ext cx="1876909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4F641DD-DBAE-4426-8CD0-DBEF87B156A0}"/>
              </a:ext>
            </a:extLst>
          </p:cNvPr>
          <p:cNvGrpSpPr/>
          <p:nvPr/>
        </p:nvGrpSpPr>
        <p:grpSpPr>
          <a:xfrm>
            <a:off x="3746921" y="4342167"/>
            <a:ext cx="1779138" cy="1484350"/>
            <a:chOff x="3568426" y="4086063"/>
            <a:chExt cx="1779138" cy="1484350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03A6644B-9F6D-44F5-ACF8-8F86863CB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26" y="4236059"/>
              <a:ext cx="1779138" cy="1334354"/>
            </a:xfrm>
            <a:prstGeom prst="rect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9BDC0CAC-F5D3-4C00-B284-46085A171654}"/>
                </a:ext>
              </a:extLst>
            </p:cNvPr>
            <p:cNvSpPr/>
            <p:nvPr/>
          </p:nvSpPr>
          <p:spPr>
            <a:xfrm>
              <a:off x="4398997" y="4086063"/>
              <a:ext cx="117997" cy="11799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id="{3478E1FD-B4BA-4336-B594-187DF309D42F}"/>
              </a:ext>
            </a:extLst>
          </p:cNvPr>
          <p:cNvSpPr/>
          <p:nvPr/>
        </p:nvSpPr>
        <p:spPr>
          <a:xfrm>
            <a:off x="7496511" y="4018493"/>
            <a:ext cx="117997" cy="1179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B97E850-FC0D-4C4E-9BB4-6345C04D9985}"/>
              </a:ext>
            </a:extLst>
          </p:cNvPr>
          <p:cNvSpPr/>
          <p:nvPr/>
        </p:nvSpPr>
        <p:spPr>
          <a:xfrm flipV="1">
            <a:off x="7496511" y="3694819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7E386862-5E5E-4581-9FCA-C6E3C51690A2}"/>
              </a:ext>
            </a:extLst>
          </p:cNvPr>
          <p:cNvSpPr/>
          <p:nvPr/>
        </p:nvSpPr>
        <p:spPr>
          <a:xfrm flipV="1">
            <a:off x="7496511" y="4342167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35E9C23-31C4-4025-B1DF-73FE7DC56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40" y="2360465"/>
            <a:ext cx="1779138" cy="1334354"/>
          </a:xfrm>
          <a:prstGeom prst="rect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82A95D58-775D-4FA2-AAE0-D86A034884CF}"/>
              </a:ext>
            </a:extLst>
          </p:cNvPr>
          <p:cNvSpPr txBox="1"/>
          <p:nvPr/>
        </p:nvSpPr>
        <p:spPr>
          <a:xfrm>
            <a:off x="6831423" y="4998660"/>
            <a:ext cx="1448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PARTNER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912302A-31EE-4F09-89AD-78207EF2F1D9}"/>
              </a:ext>
            </a:extLst>
          </p:cNvPr>
          <p:cNvSpPr txBox="1"/>
          <p:nvPr/>
        </p:nvSpPr>
        <p:spPr>
          <a:xfrm>
            <a:off x="6903348" y="4665841"/>
            <a:ext cx="1304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accent5"/>
                </a:solidFill>
                <a:latin typeface="+mj-ea"/>
                <a:ea typeface="+mj-ea"/>
              </a:rPr>
              <a:t>20XX.X.X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9E87149-3062-45AB-8CC6-103864E4C925}"/>
              </a:ext>
            </a:extLst>
          </p:cNvPr>
          <p:cNvSpPr txBox="1"/>
          <p:nvPr/>
        </p:nvSpPr>
        <p:spPr>
          <a:xfrm flipH="1">
            <a:off x="6617055" y="5311958"/>
            <a:ext cx="1876909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C0EFBC37-02C8-4E18-82CD-C73740CEC9D6}"/>
              </a:ext>
            </a:extLst>
          </p:cNvPr>
          <p:cNvSpPr/>
          <p:nvPr/>
        </p:nvSpPr>
        <p:spPr>
          <a:xfrm>
            <a:off x="7496511" y="6107285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DC3D4B2-75B1-4BAE-A2CF-6E1A25554F7C}"/>
              </a:ext>
            </a:extLst>
          </p:cNvPr>
          <p:cNvSpPr/>
          <p:nvPr/>
        </p:nvSpPr>
        <p:spPr>
          <a:xfrm>
            <a:off x="10415530" y="4018493"/>
            <a:ext cx="117997" cy="1179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2E3E67CD-C1CE-4515-8A6B-349F05F20F35}"/>
              </a:ext>
            </a:extLst>
          </p:cNvPr>
          <p:cNvSpPr/>
          <p:nvPr/>
        </p:nvSpPr>
        <p:spPr>
          <a:xfrm flipV="1">
            <a:off x="10415530" y="3694819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DBFF61E5-66E3-4DA3-ADC8-19783AE86D50}"/>
              </a:ext>
            </a:extLst>
          </p:cNvPr>
          <p:cNvSpPr/>
          <p:nvPr/>
        </p:nvSpPr>
        <p:spPr>
          <a:xfrm flipV="1">
            <a:off x="10415530" y="1955981"/>
            <a:ext cx="117997" cy="1179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5CA0823-8B3B-4B6F-AA5D-FC68CCE79515}"/>
              </a:ext>
            </a:extLst>
          </p:cNvPr>
          <p:cNvSpPr txBox="1"/>
          <p:nvPr/>
        </p:nvSpPr>
        <p:spPr>
          <a:xfrm>
            <a:off x="9762151" y="2612653"/>
            <a:ext cx="14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SOURCES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4058959-88C0-4F39-95A6-887EC8D63F7A}"/>
              </a:ext>
            </a:extLst>
          </p:cNvPr>
          <p:cNvSpPr txBox="1"/>
          <p:nvPr/>
        </p:nvSpPr>
        <p:spPr>
          <a:xfrm>
            <a:off x="9822367" y="2279655"/>
            <a:ext cx="1304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accent5"/>
                </a:solidFill>
                <a:latin typeface="+mj-ea"/>
                <a:ea typeface="+mj-ea"/>
              </a:rPr>
              <a:t>20XX.X.X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4A43DD3-42DB-440B-BBD7-D59E1E149D95}"/>
              </a:ext>
            </a:extLst>
          </p:cNvPr>
          <p:cNvSpPr txBox="1"/>
          <p:nvPr/>
        </p:nvSpPr>
        <p:spPr>
          <a:xfrm flipH="1">
            <a:off x="9536074" y="2925772"/>
            <a:ext cx="1876909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173E373-233A-457A-B9AD-1A09E763DF39}"/>
              </a:ext>
            </a:extLst>
          </p:cNvPr>
          <p:cNvGrpSpPr/>
          <p:nvPr/>
        </p:nvGrpSpPr>
        <p:grpSpPr>
          <a:xfrm>
            <a:off x="9584959" y="4342167"/>
            <a:ext cx="1779138" cy="1484350"/>
            <a:chOff x="3568426" y="4086063"/>
            <a:chExt cx="1779138" cy="1484350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741BAE97-2E97-4295-83C5-CC850F9A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26" y="4236059"/>
              <a:ext cx="1779138" cy="1334354"/>
            </a:xfrm>
            <a:prstGeom prst="rect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7E1D248-1C7D-48E0-B004-C8553B814A12}"/>
                </a:ext>
              </a:extLst>
            </p:cNvPr>
            <p:cNvSpPr/>
            <p:nvPr/>
          </p:nvSpPr>
          <p:spPr>
            <a:xfrm>
              <a:off x="4398997" y="4086063"/>
              <a:ext cx="117997" cy="11799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A24AF7C-A39D-47AD-9B92-2B4E7DA2873A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315217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961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F0A2C6B-7C32-4485-A9EA-F62820AF83C9}"/>
              </a:ext>
            </a:extLst>
          </p:cNvPr>
          <p:cNvGrpSpPr/>
          <p:nvPr/>
        </p:nvGrpSpPr>
        <p:grpSpPr>
          <a:xfrm>
            <a:off x="711305" y="2698303"/>
            <a:ext cx="2535058" cy="1971715"/>
            <a:chOff x="711305" y="2698303"/>
            <a:chExt cx="2535058" cy="19717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F2D1D72-75BA-45D1-B62A-DC030ACC4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05" y="2698303"/>
              <a:ext cx="2535058" cy="1901294"/>
            </a:xfrm>
            <a:prstGeom prst="rect">
              <a:avLst/>
            </a:prstGeom>
            <a:ln w="31750">
              <a:noFill/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7605D8-5693-435A-AE9C-A55AB322842B}"/>
                </a:ext>
              </a:extLst>
            </p:cNvPr>
            <p:cNvSpPr/>
            <p:nvPr/>
          </p:nvSpPr>
          <p:spPr>
            <a:xfrm>
              <a:off x="711305" y="4599597"/>
              <a:ext cx="2535058" cy="704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FAC45E4-3B9B-4BF4-8030-D50C84657C24}"/>
              </a:ext>
            </a:extLst>
          </p:cNvPr>
          <p:cNvSpPr txBox="1"/>
          <p:nvPr/>
        </p:nvSpPr>
        <p:spPr>
          <a:xfrm>
            <a:off x="608418" y="4754572"/>
            <a:ext cx="2007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+mj-ea"/>
                <a:ea typeface="+mj-ea"/>
              </a:rPr>
              <a:t>MR. </a:t>
            </a:r>
            <a:r>
              <a:rPr lang="en-US" altLang="zh-CN" sz="2000" dirty="0" err="1">
                <a:solidFill>
                  <a:schemeClr val="accent5"/>
                </a:solidFill>
                <a:latin typeface="+mj-ea"/>
                <a:ea typeface="+mj-ea"/>
              </a:rPr>
              <a:t>OfficePLUS</a:t>
            </a:r>
            <a:endParaRPr lang="en-US" altLang="zh-CN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D3617-20E1-429C-A859-3A5854E8F450}"/>
              </a:ext>
            </a:extLst>
          </p:cNvPr>
          <p:cNvSpPr txBox="1"/>
          <p:nvPr/>
        </p:nvSpPr>
        <p:spPr>
          <a:xfrm flipH="1">
            <a:off x="608419" y="5307773"/>
            <a:ext cx="2637944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B0471E-A014-478F-8FC0-1E236FDD359D}"/>
              </a:ext>
            </a:extLst>
          </p:cNvPr>
          <p:cNvSpPr txBox="1"/>
          <p:nvPr/>
        </p:nvSpPr>
        <p:spPr>
          <a:xfrm>
            <a:off x="608419" y="5080267"/>
            <a:ext cx="1613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Marketing Director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7FF4C5-A595-4A86-A1EE-6809E688DEA3}"/>
              </a:ext>
            </a:extLst>
          </p:cNvPr>
          <p:cNvSpPr/>
          <p:nvPr/>
        </p:nvSpPr>
        <p:spPr>
          <a:xfrm>
            <a:off x="711305" y="6181662"/>
            <a:ext cx="268589" cy="540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CB19D3E-CBB3-4ECF-8338-35CA6254E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74" y="2698303"/>
            <a:ext cx="2535058" cy="1901294"/>
          </a:xfrm>
          <a:prstGeom prst="rect">
            <a:avLst/>
          </a:prstGeom>
          <a:ln w="31750">
            <a:noFill/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6C5D5DC-AAB9-454F-A94E-2F738C52DC69}"/>
              </a:ext>
            </a:extLst>
          </p:cNvPr>
          <p:cNvSpPr/>
          <p:nvPr/>
        </p:nvSpPr>
        <p:spPr>
          <a:xfrm>
            <a:off x="4847574" y="4599597"/>
            <a:ext cx="2535058" cy="70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B3316C-1AE1-4C4B-BA50-0A49BA32F067}"/>
              </a:ext>
            </a:extLst>
          </p:cNvPr>
          <p:cNvSpPr txBox="1"/>
          <p:nvPr/>
        </p:nvSpPr>
        <p:spPr>
          <a:xfrm>
            <a:off x="4744687" y="4754572"/>
            <a:ext cx="2007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+mj-ea"/>
                <a:ea typeface="+mj-ea"/>
              </a:rPr>
              <a:t>MR. </a:t>
            </a:r>
            <a:r>
              <a:rPr lang="en-US" altLang="zh-CN" sz="2000" dirty="0" err="1">
                <a:solidFill>
                  <a:schemeClr val="accent5"/>
                </a:solidFill>
                <a:latin typeface="+mj-ea"/>
                <a:ea typeface="+mj-ea"/>
              </a:rPr>
              <a:t>OfficePLUS</a:t>
            </a:r>
            <a:endParaRPr lang="en-US" altLang="zh-CN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520EA9-7CBC-4FB5-B077-E3731DFFA897}"/>
              </a:ext>
            </a:extLst>
          </p:cNvPr>
          <p:cNvSpPr txBox="1"/>
          <p:nvPr/>
        </p:nvSpPr>
        <p:spPr>
          <a:xfrm flipH="1">
            <a:off x="4744688" y="5307773"/>
            <a:ext cx="2637944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9B1F98-7EED-4F62-B275-F44F77727F9F}"/>
              </a:ext>
            </a:extLst>
          </p:cNvPr>
          <p:cNvSpPr txBox="1"/>
          <p:nvPr/>
        </p:nvSpPr>
        <p:spPr>
          <a:xfrm>
            <a:off x="4744688" y="5080267"/>
            <a:ext cx="1613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Marketing Director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E1A60B-6FCE-4B63-9999-41F5653C0FDA}"/>
              </a:ext>
            </a:extLst>
          </p:cNvPr>
          <p:cNvSpPr/>
          <p:nvPr/>
        </p:nvSpPr>
        <p:spPr>
          <a:xfrm>
            <a:off x="4847574" y="6181662"/>
            <a:ext cx="268589" cy="540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9EF6075-7159-4457-A701-2659F2776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42" y="2698303"/>
            <a:ext cx="2535058" cy="1901294"/>
          </a:xfrm>
          <a:prstGeom prst="rect">
            <a:avLst/>
          </a:prstGeom>
          <a:ln w="31750">
            <a:noFill/>
          </a:ln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03C30C3-230C-46D9-9C47-92F02FBC702E}"/>
              </a:ext>
            </a:extLst>
          </p:cNvPr>
          <p:cNvSpPr/>
          <p:nvPr/>
        </p:nvSpPr>
        <p:spPr>
          <a:xfrm>
            <a:off x="8983842" y="4599597"/>
            <a:ext cx="2535058" cy="70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CE2DB7-1E17-4513-A68D-0DEA3CF733E4}"/>
              </a:ext>
            </a:extLst>
          </p:cNvPr>
          <p:cNvSpPr txBox="1"/>
          <p:nvPr/>
        </p:nvSpPr>
        <p:spPr>
          <a:xfrm>
            <a:off x="8880956" y="4754572"/>
            <a:ext cx="2007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+mj-ea"/>
                <a:ea typeface="+mj-ea"/>
              </a:rPr>
              <a:t>MR. </a:t>
            </a:r>
            <a:r>
              <a:rPr lang="en-US" altLang="zh-CN" sz="2000" dirty="0" err="1">
                <a:solidFill>
                  <a:schemeClr val="accent5"/>
                </a:solidFill>
                <a:latin typeface="+mj-ea"/>
                <a:ea typeface="+mj-ea"/>
              </a:rPr>
              <a:t>OfficePLUS</a:t>
            </a:r>
            <a:endParaRPr lang="en-US" altLang="zh-CN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5FBF1C-910F-4C38-BCC0-426536C00940}"/>
              </a:ext>
            </a:extLst>
          </p:cNvPr>
          <p:cNvSpPr txBox="1"/>
          <p:nvPr/>
        </p:nvSpPr>
        <p:spPr>
          <a:xfrm flipH="1">
            <a:off x="8880956" y="5307773"/>
            <a:ext cx="2637944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368C91-F93C-4970-8D87-B5189754385B}"/>
              </a:ext>
            </a:extLst>
          </p:cNvPr>
          <p:cNvSpPr txBox="1"/>
          <p:nvPr/>
        </p:nvSpPr>
        <p:spPr>
          <a:xfrm>
            <a:off x="8880956" y="5080267"/>
            <a:ext cx="1613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Marketing Director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A3446D-51C7-40B7-AB3C-01812F30E8BC}"/>
              </a:ext>
            </a:extLst>
          </p:cNvPr>
          <p:cNvSpPr/>
          <p:nvPr/>
        </p:nvSpPr>
        <p:spPr>
          <a:xfrm>
            <a:off x="8983842" y="6181662"/>
            <a:ext cx="268589" cy="540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A68992E-8D5F-420B-B94A-BFF753BA82D7}"/>
              </a:ext>
            </a:extLst>
          </p:cNvPr>
          <p:cNvSpPr txBox="1"/>
          <p:nvPr/>
        </p:nvSpPr>
        <p:spPr>
          <a:xfrm>
            <a:off x="660400" y="1702598"/>
            <a:ext cx="2033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+mj-ea"/>
                <a:ea typeface="+mj-ea"/>
              </a:rPr>
              <a:t>OUR TEARM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D293DD-6E3F-4BDC-A0E8-4E1486F8429C}"/>
              </a:ext>
            </a:extLst>
          </p:cNvPr>
          <p:cNvSpPr txBox="1"/>
          <p:nvPr/>
        </p:nvSpPr>
        <p:spPr>
          <a:xfrm flipH="1">
            <a:off x="660399" y="2067129"/>
            <a:ext cx="1085850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Maecenas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porttitor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EB6BF1-3DE6-4568-BCE4-6C81500D3FC6}"/>
              </a:ext>
            </a:extLst>
          </p:cNvPr>
          <p:cNvGrpSpPr/>
          <p:nvPr/>
        </p:nvGrpSpPr>
        <p:grpSpPr>
          <a:xfrm>
            <a:off x="2188069" y="1868920"/>
            <a:ext cx="428343" cy="67467"/>
            <a:chOff x="2188069" y="1808843"/>
            <a:chExt cx="428343" cy="6746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D0128F2-88C7-4F8B-A6C5-3F3AB5E156FA}"/>
                </a:ext>
              </a:extLst>
            </p:cNvPr>
            <p:cNvSpPr/>
            <p:nvPr/>
          </p:nvSpPr>
          <p:spPr>
            <a:xfrm>
              <a:off x="2188069" y="1808843"/>
              <a:ext cx="67467" cy="674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7E91EC3-3DF9-48EF-B51F-EC78CB08B6CC}"/>
                </a:ext>
              </a:extLst>
            </p:cNvPr>
            <p:cNvSpPr/>
            <p:nvPr/>
          </p:nvSpPr>
          <p:spPr>
            <a:xfrm>
              <a:off x="2368507" y="1808843"/>
              <a:ext cx="67467" cy="674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6245E6F-F848-463C-846E-955FA56866FE}"/>
                </a:ext>
              </a:extLst>
            </p:cNvPr>
            <p:cNvSpPr/>
            <p:nvPr/>
          </p:nvSpPr>
          <p:spPr>
            <a:xfrm>
              <a:off x="2548945" y="1808843"/>
              <a:ext cx="67467" cy="674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AB7A9E81-E2D7-486F-BF01-7F9B38004E67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315217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08843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ONE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OUR WORKS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6128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5055986-C035-4810-AE4F-B9FF64FE87F7}"/>
              </a:ext>
            </a:extLst>
          </p:cNvPr>
          <p:cNvSpPr txBox="1"/>
          <p:nvPr/>
        </p:nvSpPr>
        <p:spPr>
          <a:xfrm flipH="1">
            <a:off x="1887193" y="4660340"/>
            <a:ext cx="8055460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121314" y="2930127"/>
            <a:ext cx="467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elit. Maecenas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OUR WORKS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548D4A-2A60-477C-84D2-77E4E0FFCCA5}"/>
              </a:ext>
            </a:extLst>
          </p:cNvPr>
          <p:cNvSpPr/>
          <p:nvPr/>
        </p:nvSpPr>
        <p:spPr>
          <a:xfrm>
            <a:off x="6096000" y="2019300"/>
            <a:ext cx="6096000" cy="421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B9E7AB6-D575-4678-8129-2CA18A248EFE}"/>
              </a:ext>
            </a:extLst>
          </p:cNvPr>
          <p:cNvSpPr txBox="1">
            <a:spLocks/>
          </p:cNvSpPr>
          <p:nvPr/>
        </p:nvSpPr>
        <p:spPr>
          <a:xfrm>
            <a:off x="1654952" y="2440753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ADVERTISING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1654949" y="2714096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EC81790-894E-4767-8418-B5EACE57D059}"/>
              </a:ext>
            </a:extLst>
          </p:cNvPr>
          <p:cNvSpPr/>
          <p:nvPr/>
        </p:nvSpPr>
        <p:spPr>
          <a:xfrm>
            <a:off x="3388707" y="2638843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91A8C1CC-2112-4004-82DA-CC919B3E7AAE}"/>
              </a:ext>
            </a:extLst>
          </p:cNvPr>
          <p:cNvSpPr/>
          <p:nvPr/>
        </p:nvSpPr>
        <p:spPr>
          <a:xfrm>
            <a:off x="3528794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0E067F7F-CB6C-4F1D-8F27-BBDB1798B6CD}"/>
              </a:ext>
            </a:extLst>
          </p:cNvPr>
          <p:cNvSpPr/>
          <p:nvPr/>
        </p:nvSpPr>
        <p:spPr>
          <a:xfrm>
            <a:off x="3668881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79FF91DF-C3CA-487D-B840-1CA108C73C07}"/>
              </a:ext>
            </a:extLst>
          </p:cNvPr>
          <p:cNvGrpSpPr/>
          <p:nvPr/>
        </p:nvGrpSpPr>
        <p:grpSpPr>
          <a:xfrm>
            <a:off x="750427" y="2505113"/>
            <a:ext cx="762000" cy="685800"/>
            <a:chOff x="1017176" y="2238764"/>
            <a:chExt cx="762000" cy="685800"/>
          </a:xfrm>
          <a:solidFill>
            <a:schemeClr val="accent5"/>
          </a:solidFill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4BE08C2-95D1-4CAA-8879-8465F0C7384A}"/>
                </a:ext>
              </a:extLst>
            </p:cNvPr>
            <p:cNvSpPr/>
            <p:nvPr/>
          </p:nvSpPr>
          <p:spPr>
            <a:xfrm>
              <a:off x="1017176" y="2791214"/>
              <a:ext cx="762000" cy="133350"/>
            </a:xfrm>
            <a:custGeom>
              <a:avLst/>
              <a:gdLst>
                <a:gd name="connsiteX0" fmla="*/ 381000 w 762000"/>
                <a:gd name="connsiteY0" fmla="*/ 38100 h 133350"/>
                <a:gd name="connsiteX1" fmla="*/ 409575 w 762000"/>
                <a:gd name="connsiteY1" fmla="*/ 66675 h 133350"/>
                <a:gd name="connsiteX2" fmla="*/ 381000 w 762000"/>
                <a:gd name="connsiteY2" fmla="*/ 95250 h 133350"/>
                <a:gd name="connsiteX3" fmla="*/ 352425 w 762000"/>
                <a:gd name="connsiteY3" fmla="*/ 66675 h 133350"/>
                <a:gd name="connsiteX4" fmla="*/ 381000 w 762000"/>
                <a:gd name="connsiteY4" fmla="*/ 38100 h 133350"/>
                <a:gd name="connsiteX5" fmla="*/ 0 w 762000"/>
                <a:gd name="connsiteY5" fmla="*/ 133350 h 133350"/>
                <a:gd name="connsiteX6" fmla="*/ 762000 w 762000"/>
                <a:gd name="connsiteY6" fmla="*/ 133350 h 133350"/>
                <a:gd name="connsiteX7" fmla="*/ 762000 w 762000"/>
                <a:gd name="connsiteY7" fmla="*/ 0 h 133350"/>
                <a:gd name="connsiteX8" fmla="*/ 0 w 762000"/>
                <a:gd name="connsiteY8" fmla="*/ 0 h 133350"/>
                <a:gd name="connsiteX9" fmla="*/ 0 w 762000"/>
                <a:gd name="connsiteY9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33350">
                  <a:moveTo>
                    <a:pt x="381000" y="38100"/>
                  </a:moveTo>
                  <a:cubicBezTo>
                    <a:pt x="397193" y="38100"/>
                    <a:pt x="409575" y="50483"/>
                    <a:pt x="409575" y="66675"/>
                  </a:cubicBezTo>
                  <a:cubicBezTo>
                    <a:pt x="409575" y="82867"/>
                    <a:pt x="397193" y="95250"/>
                    <a:pt x="381000" y="95250"/>
                  </a:cubicBezTo>
                  <a:cubicBezTo>
                    <a:pt x="364808" y="95250"/>
                    <a:pt x="352425" y="82867"/>
                    <a:pt x="352425" y="66675"/>
                  </a:cubicBezTo>
                  <a:cubicBezTo>
                    <a:pt x="352425" y="50483"/>
                    <a:pt x="364808" y="38100"/>
                    <a:pt x="381000" y="38100"/>
                  </a:cubicBezTo>
                  <a:close/>
                  <a:moveTo>
                    <a:pt x="0" y="133350"/>
                  </a:moveTo>
                  <a:lnTo>
                    <a:pt x="762000" y="13335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D7099E2-14E7-4AC2-8552-9824813E78EF}"/>
                </a:ext>
              </a:extLst>
            </p:cNvPr>
            <p:cNvSpPr/>
            <p:nvPr/>
          </p:nvSpPr>
          <p:spPr>
            <a:xfrm>
              <a:off x="1207676" y="24673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1A4296F9-9945-40F4-93CE-3399182042C4}"/>
                </a:ext>
              </a:extLst>
            </p:cNvPr>
            <p:cNvSpPr/>
            <p:nvPr/>
          </p:nvSpPr>
          <p:spPr>
            <a:xfrm>
              <a:off x="1207676" y="23911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D4164B6-A794-458B-BAC0-9235D013D579}"/>
                </a:ext>
              </a:extLst>
            </p:cNvPr>
            <p:cNvSpPr/>
            <p:nvPr/>
          </p:nvSpPr>
          <p:spPr>
            <a:xfrm>
              <a:off x="1207676" y="23149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4D009EB2-22C3-4FEC-B157-9958D2C9751D}"/>
                </a:ext>
              </a:extLst>
            </p:cNvPr>
            <p:cNvSpPr/>
            <p:nvPr/>
          </p:nvSpPr>
          <p:spPr>
            <a:xfrm>
              <a:off x="1017176" y="2238764"/>
              <a:ext cx="762000" cy="514350"/>
            </a:xfrm>
            <a:custGeom>
              <a:avLst/>
              <a:gdLst>
                <a:gd name="connsiteX0" fmla="*/ 647700 w 762000"/>
                <a:gd name="connsiteY0" fmla="*/ 304800 h 514350"/>
                <a:gd name="connsiteX1" fmla="*/ 419100 w 762000"/>
                <a:gd name="connsiteY1" fmla="*/ 304800 h 514350"/>
                <a:gd name="connsiteX2" fmla="*/ 419100 w 762000"/>
                <a:gd name="connsiteY2" fmla="*/ 209550 h 514350"/>
                <a:gd name="connsiteX3" fmla="*/ 647700 w 762000"/>
                <a:gd name="connsiteY3" fmla="*/ 209550 h 514350"/>
                <a:gd name="connsiteX4" fmla="*/ 647700 w 762000"/>
                <a:gd name="connsiteY4" fmla="*/ 304800 h 514350"/>
                <a:gd name="connsiteX5" fmla="*/ 323850 w 762000"/>
                <a:gd name="connsiteY5" fmla="*/ 304800 h 514350"/>
                <a:gd name="connsiteX6" fmla="*/ 152400 w 762000"/>
                <a:gd name="connsiteY6" fmla="*/ 304800 h 514350"/>
                <a:gd name="connsiteX7" fmla="*/ 152400 w 762000"/>
                <a:gd name="connsiteY7" fmla="*/ 38100 h 514350"/>
                <a:gd name="connsiteX8" fmla="*/ 323850 w 762000"/>
                <a:gd name="connsiteY8" fmla="*/ 38100 h 514350"/>
                <a:gd name="connsiteX9" fmla="*/ 323850 w 762000"/>
                <a:gd name="connsiteY9" fmla="*/ 304800 h 514350"/>
                <a:gd name="connsiteX10" fmla="*/ 704850 w 762000"/>
                <a:gd name="connsiteY10" fmla="*/ 304800 h 514350"/>
                <a:gd name="connsiteX11" fmla="*/ 704850 w 762000"/>
                <a:gd name="connsiteY11" fmla="*/ 190500 h 514350"/>
                <a:gd name="connsiteX12" fmla="*/ 666750 w 762000"/>
                <a:gd name="connsiteY12" fmla="*/ 152400 h 514350"/>
                <a:gd name="connsiteX13" fmla="*/ 361950 w 762000"/>
                <a:gd name="connsiteY13" fmla="*/ 152400 h 514350"/>
                <a:gd name="connsiteX14" fmla="*/ 361950 w 762000"/>
                <a:gd name="connsiteY14" fmla="*/ 19050 h 514350"/>
                <a:gd name="connsiteX15" fmla="*/ 342900 w 762000"/>
                <a:gd name="connsiteY15" fmla="*/ 0 h 514350"/>
                <a:gd name="connsiteX16" fmla="*/ 133350 w 762000"/>
                <a:gd name="connsiteY16" fmla="*/ 0 h 514350"/>
                <a:gd name="connsiteX17" fmla="*/ 114300 w 762000"/>
                <a:gd name="connsiteY17" fmla="*/ 19050 h 514350"/>
                <a:gd name="connsiteX18" fmla="*/ 114300 w 762000"/>
                <a:gd name="connsiteY18" fmla="*/ 152400 h 514350"/>
                <a:gd name="connsiteX19" fmla="*/ 95250 w 762000"/>
                <a:gd name="connsiteY19" fmla="*/ 152400 h 514350"/>
                <a:gd name="connsiteX20" fmla="*/ 57150 w 762000"/>
                <a:gd name="connsiteY20" fmla="*/ 190500 h 514350"/>
                <a:gd name="connsiteX21" fmla="*/ 57150 w 762000"/>
                <a:gd name="connsiteY21" fmla="*/ 304800 h 514350"/>
                <a:gd name="connsiteX22" fmla="*/ 0 w 762000"/>
                <a:gd name="connsiteY22" fmla="*/ 438150 h 514350"/>
                <a:gd name="connsiteX23" fmla="*/ 0 w 762000"/>
                <a:gd name="connsiteY23" fmla="*/ 514350 h 514350"/>
                <a:gd name="connsiteX24" fmla="*/ 762000 w 762000"/>
                <a:gd name="connsiteY24" fmla="*/ 514350 h 514350"/>
                <a:gd name="connsiteX25" fmla="*/ 762000 w 762000"/>
                <a:gd name="connsiteY25" fmla="*/ 438150 h 514350"/>
                <a:gd name="connsiteX26" fmla="*/ 704850 w 762000"/>
                <a:gd name="connsiteY26" fmla="*/ 3048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2000" h="514350">
                  <a:moveTo>
                    <a:pt x="647700" y="304800"/>
                  </a:moveTo>
                  <a:lnTo>
                    <a:pt x="419100" y="304800"/>
                  </a:lnTo>
                  <a:lnTo>
                    <a:pt x="419100" y="209550"/>
                  </a:lnTo>
                  <a:lnTo>
                    <a:pt x="647700" y="209550"/>
                  </a:lnTo>
                  <a:lnTo>
                    <a:pt x="647700" y="304800"/>
                  </a:lnTo>
                  <a:close/>
                  <a:moveTo>
                    <a:pt x="323850" y="304800"/>
                  </a:moveTo>
                  <a:lnTo>
                    <a:pt x="152400" y="304800"/>
                  </a:lnTo>
                  <a:lnTo>
                    <a:pt x="152400" y="38100"/>
                  </a:lnTo>
                  <a:lnTo>
                    <a:pt x="323850" y="38100"/>
                  </a:lnTo>
                  <a:lnTo>
                    <a:pt x="323850" y="304800"/>
                  </a:lnTo>
                  <a:close/>
                  <a:moveTo>
                    <a:pt x="704850" y="304800"/>
                  </a:moveTo>
                  <a:lnTo>
                    <a:pt x="704850" y="190500"/>
                  </a:lnTo>
                  <a:cubicBezTo>
                    <a:pt x="704850" y="169545"/>
                    <a:pt x="687705" y="152400"/>
                    <a:pt x="666750" y="152400"/>
                  </a:cubicBezTo>
                  <a:lnTo>
                    <a:pt x="361950" y="152400"/>
                  </a:lnTo>
                  <a:lnTo>
                    <a:pt x="361950" y="19050"/>
                  </a:lnTo>
                  <a:cubicBezTo>
                    <a:pt x="361950" y="8572"/>
                    <a:pt x="353378" y="0"/>
                    <a:pt x="342900" y="0"/>
                  </a:cubicBezTo>
                  <a:lnTo>
                    <a:pt x="133350" y="0"/>
                  </a:lnTo>
                  <a:cubicBezTo>
                    <a:pt x="122873" y="0"/>
                    <a:pt x="114300" y="8572"/>
                    <a:pt x="114300" y="19050"/>
                  </a:cubicBezTo>
                  <a:lnTo>
                    <a:pt x="114300" y="152400"/>
                  </a:lnTo>
                  <a:lnTo>
                    <a:pt x="95250" y="152400"/>
                  </a:lnTo>
                  <a:cubicBezTo>
                    <a:pt x="74295" y="152400"/>
                    <a:pt x="57150" y="169545"/>
                    <a:pt x="57150" y="190500"/>
                  </a:cubicBezTo>
                  <a:lnTo>
                    <a:pt x="57150" y="304800"/>
                  </a:lnTo>
                  <a:lnTo>
                    <a:pt x="0" y="438150"/>
                  </a:lnTo>
                  <a:lnTo>
                    <a:pt x="0" y="514350"/>
                  </a:lnTo>
                  <a:lnTo>
                    <a:pt x="762000" y="514350"/>
                  </a:lnTo>
                  <a:lnTo>
                    <a:pt x="762000" y="438150"/>
                  </a:lnTo>
                  <a:lnTo>
                    <a:pt x="70485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ADD0E28-0A93-4DE2-80F4-DCCA39CF2262}"/>
              </a:ext>
            </a:extLst>
          </p:cNvPr>
          <p:cNvSpPr txBox="1">
            <a:spLocks/>
          </p:cNvSpPr>
          <p:nvPr/>
        </p:nvSpPr>
        <p:spPr>
          <a:xfrm>
            <a:off x="1654952" y="3708036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WEB DESIGN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356199FF-66C5-4E7A-AD55-C83B54561DAC}"/>
              </a:ext>
            </a:extLst>
          </p:cNvPr>
          <p:cNvSpPr txBox="1"/>
          <p:nvPr/>
        </p:nvSpPr>
        <p:spPr>
          <a:xfrm flipH="1">
            <a:off x="1654949" y="3981379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11F1CF2A-72B2-4D43-9563-598D83B3395D}"/>
              </a:ext>
            </a:extLst>
          </p:cNvPr>
          <p:cNvSpPr/>
          <p:nvPr/>
        </p:nvSpPr>
        <p:spPr>
          <a:xfrm>
            <a:off x="3388707" y="3906126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97A4C4D8-E9C8-4995-BA4E-369D2D44BEB4}"/>
              </a:ext>
            </a:extLst>
          </p:cNvPr>
          <p:cNvSpPr/>
          <p:nvPr/>
        </p:nvSpPr>
        <p:spPr>
          <a:xfrm>
            <a:off x="3528794" y="3906125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74974450-BB4C-4F77-87B1-B33A46110389}"/>
              </a:ext>
            </a:extLst>
          </p:cNvPr>
          <p:cNvSpPr/>
          <p:nvPr/>
        </p:nvSpPr>
        <p:spPr>
          <a:xfrm>
            <a:off x="3668881" y="3906125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5D6DE0AF-84E9-4CC7-A44F-DCAA6C349496}"/>
              </a:ext>
            </a:extLst>
          </p:cNvPr>
          <p:cNvSpPr txBox="1">
            <a:spLocks/>
          </p:cNvSpPr>
          <p:nvPr/>
        </p:nvSpPr>
        <p:spPr>
          <a:xfrm>
            <a:off x="1654952" y="4975319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ANALYSIS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0136076-24ED-4AA7-B634-D1852C62F1E3}"/>
              </a:ext>
            </a:extLst>
          </p:cNvPr>
          <p:cNvSpPr txBox="1"/>
          <p:nvPr/>
        </p:nvSpPr>
        <p:spPr>
          <a:xfrm flipH="1">
            <a:off x="1654949" y="5248662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79293841-C4B3-4BAC-B899-94FD762F85B7}"/>
              </a:ext>
            </a:extLst>
          </p:cNvPr>
          <p:cNvSpPr/>
          <p:nvPr/>
        </p:nvSpPr>
        <p:spPr>
          <a:xfrm>
            <a:off x="3388707" y="5173409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28324205-CE4A-4B98-AE48-57FE6B6F2F02}"/>
              </a:ext>
            </a:extLst>
          </p:cNvPr>
          <p:cNvSpPr/>
          <p:nvPr/>
        </p:nvSpPr>
        <p:spPr>
          <a:xfrm>
            <a:off x="3528794" y="517340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EA0FCBD-CD0A-4FB1-A87C-9FD4993468E1}"/>
              </a:ext>
            </a:extLst>
          </p:cNvPr>
          <p:cNvSpPr/>
          <p:nvPr/>
        </p:nvSpPr>
        <p:spPr>
          <a:xfrm>
            <a:off x="3668881" y="517340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97EFC44A-CB41-4007-93AB-130407BD686B}"/>
              </a:ext>
            </a:extLst>
          </p:cNvPr>
          <p:cNvGrpSpPr/>
          <p:nvPr/>
        </p:nvGrpSpPr>
        <p:grpSpPr>
          <a:xfrm>
            <a:off x="693277" y="3848596"/>
            <a:ext cx="876300" cy="533400"/>
            <a:chOff x="5657850" y="3162300"/>
            <a:chExt cx="876300" cy="533400"/>
          </a:xfrm>
          <a:solidFill>
            <a:schemeClr val="accent5"/>
          </a:solidFill>
        </p:grpSpPr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65D8890C-B07B-4A7D-B3BB-2B4AA8E09ABC}"/>
                </a:ext>
              </a:extLst>
            </p:cNvPr>
            <p:cNvSpPr/>
            <p:nvPr/>
          </p:nvSpPr>
          <p:spPr>
            <a:xfrm>
              <a:off x="5772150" y="31623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F7CEDF96-F721-4987-A59E-46BA0C814E3D}"/>
                </a:ext>
              </a:extLst>
            </p:cNvPr>
            <p:cNvSpPr/>
            <p:nvPr/>
          </p:nvSpPr>
          <p:spPr>
            <a:xfrm>
              <a:off x="5657850" y="36385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6957 w 876300"/>
                <a:gd name="connsiteY2" fmla="*/ 19050 h 57150"/>
                <a:gd name="connsiteX3" fmla="*/ 485775 w 876300"/>
                <a:gd name="connsiteY3" fmla="*/ 19050 h 57150"/>
                <a:gd name="connsiteX4" fmla="*/ 390525 w 876300"/>
                <a:gd name="connsiteY4" fmla="*/ 19050 h 57150"/>
                <a:gd name="connsiteX5" fmla="*/ 381000 w 876300"/>
                <a:gd name="connsiteY5" fmla="*/ 10707 h 57150"/>
                <a:gd name="connsiteX6" fmla="*/ 381000 w 876300"/>
                <a:gd name="connsiteY6" fmla="*/ 9525 h 57150"/>
                <a:gd name="connsiteX7" fmla="*/ 381000 w 876300"/>
                <a:gd name="connsiteY7" fmla="*/ 0 h 57150"/>
                <a:gd name="connsiteX8" fmla="*/ 0 w 876300"/>
                <a:gd name="connsiteY8" fmla="*/ 0 h 57150"/>
                <a:gd name="connsiteX9" fmla="*/ 0 w 876300"/>
                <a:gd name="connsiteY9" fmla="*/ 19050 h 57150"/>
                <a:gd name="connsiteX10" fmla="*/ 38100 w 876300"/>
                <a:gd name="connsiteY10" fmla="*/ 57150 h 57150"/>
                <a:gd name="connsiteX11" fmla="*/ 838200 w 876300"/>
                <a:gd name="connsiteY11" fmla="*/ 57150 h 57150"/>
                <a:gd name="connsiteX12" fmla="*/ 876300 w 876300"/>
                <a:gd name="connsiteY12" fmla="*/ 19050 h 57150"/>
                <a:gd name="connsiteX13" fmla="*/ 876300 w 876300"/>
                <a:gd name="connsiteY1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627" y="14459"/>
                    <a:pt x="491891" y="18723"/>
                    <a:pt x="486957" y="19050"/>
                  </a:cubicBezTo>
                  <a:cubicBezTo>
                    <a:pt x="486564" y="19076"/>
                    <a:pt x="486168" y="19076"/>
                    <a:pt x="485775" y="19050"/>
                  </a:cubicBezTo>
                  <a:lnTo>
                    <a:pt x="390525" y="19050"/>
                  </a:lnTo>
                  <a:cubicBezTo>
                    <a:pt x="385591" y="19377"/>
                    <a:pt x="381327" y="15641"/>
                    <a:pt x="381000" y="10707"/>
                  </a:cubicBezTo>
                  <a:cubicBezTo>
                    <a:pt x="380974" y="10314"/>
                    <a:pt x="380974" y="9918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92"/>
                    <a:pt x="17058" y="57150"/>
                    <a:pt x="38100" y="57150"/>
                  </a:cubicBezTo>
                  <a:lnTo>
                    <a:pt x="838200" y="57150"/>
                  </a:lnTo>
                  <a:cubicBezTo>
                    <a:pt x="859242" y="57150"/>
                    <a:pt x="876300" y="40092"/>
                    <a:pt x="876300" y="19050"/>
                  </a:cubicBezTo>
                  <a:lnTo>
                    <a:pt x="8763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4FE02751-57AE-4EA5-968C-6458508E4E39}"/>
                </a:ext>
              </a:extLst>
            </p:cNvPr>
            <p:cNvSpPr/>
            <p:nvPr/>
          </p:nvSpPr>
          <p:spPr>
            <a:xfrm>
              <a:off x="5962650" y="3248025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7" name="组合 256" descr="条形图 RTL">
            <a:extLst>
              <a:ext uri="{FF2B5EF4-FFF2-40B4-BE49-F238E27FC236}">
                <a16:creationId xmlns:a16="http://schemas.microsoft.com/office/drawing/2014/main" id="{1E863FB4-2949-48EB-A478-FA5D66BB6E0D}"/>
              </a:ext>
            </a:extLst>
          </p:cNvPr>
          <p:cNvGrpSpPr/>
          <p:nvPr/>
        </p:nvGrpSpPr>
        <p:grpSpPr>
          <a:xfrm>
            <a:off x="807577" y="5058729"/>
            <a:ext cx="704850" cy="647700"/>
            <a:chOff x="767513" y="5013044"/>
            <a:chExt cx="647700" cy="647700"/>
          </a:xfrm>
          <a:solidFill>
            <a:schemeClr val="accent5"/>
          </a:solidFill>
        </p:grpSpPr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F2954309-2128-469E-9FAE-06825933BDDE}"/>
                </a:ext>
              </a:extLst>
            </p:cNvPr>
            <p:cNvSpPr/>
            <p:nvPr/>
          </p:nvSpPr>
          <p:spPr>
            <a:xfrm>
              <a:off x="767513" y="5013044"/>
              <a:ext cx="647700" cy="647700"/>
            </a:xfrm>
            <a:custGeom>
              <a:avLst/>
              <a:gdLst>
                <a:gd name="connsiteX0" fmla="*/ 590550 w 647700"/>
                <a:gd name="connsiteY0" fmla="*/ 0 h 647700"/>
                <a:gd name="connsiteX1" fmla="*/ 647700 w 647700"/>
                <a:gd name="connsiteY1" fmla="*/ 0 h 647700"/>
                <a:gd name="connsiteX2" fmla="*/ 647700 w 647700"/>
                <a:gd name="connsiteY2" fmla="*/ 647700 h 647700"/>
                <a:gd name="connsiteX3" fmla="*/ 0 w 647700"/>
                <a:gd name="connsiteY3" fmla="*/ 647700 h 647700"/>
                <a:gd name="connsiteX4" fmla="*/ 0 w 647700"/>
                <a:gd name="connsiteY4" fmla="*/ 590550 h 647700"/>
                <a:gd name="connsiteX5" fmla="*/ 5905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90550" y="0"/>
                  </a:moveTo>
                  <a:lnTo>
                    <a:pt x="647700" y="0"/>
                  </a:lnTo>
                  <a:lnTo>
                    <a:pt x="647700" y="647700"/>
                  </a:lnTo>
                  <a:lnTo>
                    <a:pt x="0" y="647700"/>
                  </a:lnTo>
                  <a:lnTo>
                    <a:pt x="0" y="590550"/>
                  </a:lnTo>
                  <a:lnTo>
                    <a:pt x="5905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A6340CAD-BB92-4CAF-8DA8-CA01AE3B956B}"/>
                </a:ext>
              </a:extLst>
            </p:cNvPr>
            <p:cNvSpPr/>
            <p:nvPr/>
          </p:nvSpPr>
          <p:spPr>
            <a:xfrm>
              <a:off x="119613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613E7ADC-358E-4D95-BC28-166CA0E2C3B3}"/>
                </a:ext>
              </a:extLst>
            </p:cNvPr>
            <p:cNvSpPr/>
            <p:nvPr/>
          </p:nvSpPr>
          <p:spPr>
            <a:xfrm>
              <a:off x="1053263" y="5013044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BF971D9F-A13C-4906-B5D1-405F4E3AC2F0}"/>
                </a:ext>
              </a:extLst>
            </p:cNvPr>
            <p:cNvSpPr/>
            <p:nvPr/>
          </p:nvSpPr>
          <p:spPr>
            <a:xfrm>
              <a:off x="91038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E928B73A-0728-4B55-9981-F99167DC19ED}"/>
                </a:ext>
              </a:extLst>
            </p:cNvPr>
            <p:cNvSpPr/>
            <p:nvPr/>
          </p:nvSpPr>
          <p:spPr>
            <a:xfrm>
              <a:off x="767513" y="5374994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EBF31F6-AD7C-48DC-8432-BB19540FB6BF}"/>
              </a:ext>
            </a:extLst>
          </p:cNvPr>
          <p:cNvSpPr txBox="1">
            <a:spLocks/>
          </p:cNvSpPr>
          <p:nvPr/>
        </p:nvSpPr>
        <p:spPr>
          <a:xfrm>
            <a:off x="6818354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B72267-3341-4690-A8BB-22B2931F3262}"/>
              </a:ext>
            </a:extLst>
          </p:cNvPr>
          <p:cNvSpPr txBox="1"/>
          <p:nvPr/>
        </p:nvSpPr>
        <p:spPr>
          <a:xfrm flipH="1">
            <a:off x="6795531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8E670CE-39F2-4902-9C8B-BC20761D73DC}"/>
              </a:ext>
            </a:extLst>
          </p:cNvPr>
          <p:cNvSpPr/>
          <p:nvPr/>
        </p:nvSpPr>
        <p:spPr>
          <a:xfrm>
            <a:off x="7525959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06CCC27-BC0E-4892-84C7-45ED7950714A}"/>
              </a:ext>
            </a:extLst>
          </p:cNvPr>
          <p:cNvSpPr/>
          <p:nvPr/>
        </p:nvSpPr>
        <p:spPr>
          <a:xfrm>
            <a:off x="7483566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CB28048-2A53-4599-89CB-958D87854AE5}"/>
              </a:ext>
            </a:extLst>
          </p:cNvPr>
          <p:cNvSpPr/>
          <p:nvPr/>
        </p:nvSpPr>
        <p:spPr>
          <a:xfrm>
            <a:off x="7713906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0D54D22-C527-4F50-89C3-B0F17D01599C}"/>
              </a:ext>
            </a:extLst>
          </p:cNvPr>
          <p:cNvSpPr/>
          <p:nvPr/>
        </p:nvSpPr>
        <p:spPr>
          <a:xfrm>
            <a:off x="7671513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9EF6C1F-C1CF-4029-A0A8-63182FC52D9E}"/>
              </a:ext>
            </a:extLst>
          </p:cNvPr>
          <p:cNvSpPr txBox="1">
            <a:spLocks/>
          </p:cNvSpPr>
          <p:nvPr/>
        </p:nvSpPr>
        <p:spPr>
          <a:xfrm>
            <a:off x="10404405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14AD5FC-FC36-4F90-B0E6-05C2A386226C}"/>
              </a:ext>
            </a:extLst>
          </p:cNvPr>
          <p:cNvSpPr txBox="1"/>
          <p:nvPr/>
        </p:nvSpPr>
        <p:spPr>
          <a:xfrm flipH="1">
            <a:off x="10381582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BB78C102-CE7F-4C41-B55B-3171C40BF4A8}"/>
              </a:ext>
            </a:extLst>
          </p:cNvPr>
          <p:cNvSpPr/>
          <p:nvPr/>
        </p:nvSpPr>
        <p:spPr>
          <a:xfrm>
            <a:off x="11112010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0F2F6E18-3D7F-43F8-9D0D-89A5CC1AFAAF}"/>
              </a:ext>
            </a:extLst>
          </p:cNvPr>
          <p:cNvSpPr/>
          <p:nvPr/>
        </p:nvSpPr>
        <p:spPr>
          <a:xfrm>
            <a:off x="11069617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8E89FBB5-72A1-471B-BE93-A2B403455FE5}"/>
              </a:ext>
            </a:extLst>
          </p:cNvPr>
          <p:cNvSpPr/>
          <p:nvPr/>
        </p:nvSpPr>
        <p:spPr>
          <a:xfrm>
            <a:off x="11299957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5CB5E9DB-162A-4F7C-B992-876461C55D0A}"/>
              </a:ext>
            </a:extLst>
          </p:cNvPr>
          <p:cNvSpPr/>
          <p:nvPr/>
        </p:nvSpPr>
        <p:spPr>
          <a:xfrm>
            <a:off x="11257564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0A1DEBB-C149-4D28-A93B-F60ECC2F7F73}"/>
              </a:ext>
            </a:extLst>
          </p:cNvPr>
          <p:cNvSpPr txBox="1">
            <a:spLocks/>
          </p:cNvSpPr>
          <p:nvPr/>
        </p:nvSpPr>
        <p:spPr>
          <a:xfrm>
            <a:off x="8611379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B349F7-AD1A-4405-BEDF-6C84645FF625}"/>
              </a:ext>
            </a:extLst>
          </p:cNvPr>
          <p:cNvSpPr txBox="1"/>
          <p:nvPr/>
        </p:nvSpPr>
        <p:spPr>
          <a:xfrm flipH="1">
            <a:off x="8588556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EDEE973-4C73-4A94-9BE1-4979B57E2613}"/>
              </a:ext>
            </a:extLst>
          </p:cNvPr>
          <p:cNvSpPr/>
          <p:nvPr/>
        </p:nvSpPr>
        <p:spPr>
          <a:xfrm>
            <a:off x="9318984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A809EC7-7C8E-481E-BCF9-9775EFB4DB78}"/>
              </a:ext>
            </a:extLst>
          </p:cNvPr>
          <p:cNvSpPr/>
          <p:nvPr/>
        </p:nvSpPr>
        <p:spPr>
          <a:xfrm>
            <a:off x="9276591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08027DF3-3529-44C7-9CFF-993BE700760A}"/>
              </a:ext>
            </a:extLst>
          </p:cNvPr>
          <p:cNvSpPr/>
          <p:nvPr/>
        </p:nvSpPr>
        <p:spPr>
          <a:xfrm>
            <a:off x="9506931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D5FEC446-DE44-4C3F-A76E-91E4555CFB35}"/>
              </a:ext>
            </a:extLst>
          </p:cNvPr>
          <p:cNvSpPr/>
          <p:nvPr/>
        </p:nvSpPr>
        <p:spPr>
          <a:xfrm>
            <a:off x="9464538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3C0D581-C23C-45FE-8EB0-CF8E6DF18F0F}"/>
              </a:ext>
            </a:extLst>
          </p:cNvPr>
          <p:cNvSpPr/>
          <p:nvPr/>
        </p:nvSpPr>
        <p:spPr>
          <a:xfrm>
            <a:off x="6754146" y="253881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963EF21-E48A-4D61-8619-C001B91495D9}"/>
              </a:ext>
            </a:extLst>
          </p:cNvPr>
          <p:cNvSpPr/>
          <p:nvPr/>
        </p:nvSpPr>
        <p:spPr>
          <a:xfrm flipH="1" flipV="1">
            <a:off x="7884246" y="314621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9DEB9037-4B06-49A8-8794-6845032D3462}"/>
              </a:ext>
            </a:extLst>
          </p:cNvPr>
          <p:cNvSpPr/>
          <p:nvPr/>
        </p:nvSpPr>
        <p:spPr>
          <a:xfrm>
            <a:off x="8546139" y="254491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8A509F9-C747-48AF-A0C0-89C3FDF58A61}"/>
              </a:ext>
            </a:extLst>
          </p:cNvPr>
          <p:cNvSpPr/>
          <p:nvPr/>
        </p:nvSpPr>
        <p:spPr>
          <a:xfrm flipH="1" flipV="1">
            <a:off x="9676239" y="315232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F9C34CE3-BEDF-4E17-B0CA-01F1282F1C8B}"/>
              </a:ext>
            </a:extLst>
          </p:cNvPr>
          <p:cNvSpPr/>
          <p:nvPr/>
        </p:nvSpPr>
        <p:spPr>
          <a:xfrm>
            <a:off x="10353449" y="252953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CEBC9CC-EC32-406A-AF54-76C1E8F8297B}"/>
              </a:ext>
            </a:extLst>
          </p:cNvPr>
          <p:cNvSpPr/>
          <p:nvPr/>
        </p:nvSpPr>
        <p:spPr>
          <a:xfrm flipH="1" flipV="1">
            <a:off x="11483549" y="313693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CB0A3F2-350A-4B32-8A0B-A2D289A0BC15}"/>
              </a:ext>
            </a:extLst>
          </p:cNvPr>
          <p:cNvSpPr txBox="1">
            <a:spLocks/>
          </p:cNvSpPr>
          <p:nvPr/>
        </p:nvSpPr>
        <p:spPr>
          <a:xfrm>
            <a:off x="6818354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8E7D791-E6D2-46E4-AAFE-25739C2507E5}"/>
              </a:ext>
            </a:extLst>
          </p:cNvPr>
          <p:cNvSpPr txBox="1"/>
          <p:nvPr/>
        </p:nvSpPr>
        <p:spPr>
          <a:xfrm flipH="1">
            <a:off x="6795531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C1FC17D6-F3C8-407E-BB19-B9AFE6BF55BE}"/>
              </a:ext>
            </a:extLst>
          </p:cNvPr>
          <p:cNvSpPr/>
          <p:nvPr/>
        </p:nvSpPr>
        <p:spPr>
          <a:xfrm>
            <a:off x="7525959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634593C3-7359-4012-8C46-9948BD8654DD}"/>
              </a:ext>
            </a:extLst>
          </p:cNvPr>
          <p:cNvSpPr/>
          <p:nvPr/>
        </p:nvSpPr>
        <p:spPr>
          <a:xfrm>
            <a:off x="7483566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D8AEEB91-A9AC-433F-8C4B-754A9F505EFC}"/>
              </a:ext>
            </a:extLst>
          </p:cNvPr>
          <p:cNvSpPr/>
          <p:nvPr/>
        </p:nvSpPr>
        <p:spPr>
          <a:xfrm>
            <a:off x="7713906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D32BCE45-FDA8-428B-A3F6-ED0A786C19C6}"/>
              </a:ext>
            </a:extLst>
          </p:cNvPr>
          <p:cNvSpPr/>
          <p:nvPr/>
        </p:nvSpPr>
        <p:spPr>
          <a:xfrm>
            <a:off x="7671513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54A5714-EC8D-4D06-A652-61E6A76970D7}"/>
              </a:ext>
            </a:extLst>
          </p:cNvPr>
          <p:cNvSpPr txBox="1">
            <a:spLocks/>
          </p:cNvSpPr>
          <p:nvPr/>
        </p:nvSpPr>
        <p:spPr>
          <a:xfrm>
            <a:off x="10404405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4AC25B-1278-40A4-A871-B99621E412E1}"/>
              </a:ext>
            </a:extLst>
          </p:cNvPr>
          <p:cNvSpPr txBox="1"/>
          <p:nvPr/>
        </p:nvSpPr>
        <p:spPr>
          <a:xfrm flipH="1">
            <a:off x="10381582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11169D6-EF95-4580-AF24-1F570AD3E73E}"/>
              </a:ext>
            </a:extLst>
          </p:cNvPr>
          <p:cNvSpPr/>
          <p:nvPr/>
        </p:nvSpPr>
        <p:spPr>
          <a:xfrm>
            <a:off x="11112010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92A2C67-30C2-437E-ABD2-983F8856117C}"/>
              </a:ext>
            </a:extLst>
          </p:cNvPr>
          <p:cNvSpPr/>
          <p:nvPr/>
        </p:nvSpPr>
        <p:spPr>
          <a:xfrm>
            <a:off x="11069617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401FE7D6-5ED5-457B-9A1B-F84C4A7788AB}"/>
              </a:ext>
            </a:extLst>
          </p:cNvPr>
          <p:cNvSpPr/>
          <p:nvPr/>
        </p:nvSpPr>
        <p:spPr>
          <a:xfrm>
            <a:off x="11299957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8477FC5-9D1E-46BB-9715-9AF7965149C6}"/>
              </a:ext>
            </a:extLst>
          </p:cNvPr>
          <p:cNvSpPr/>
          <p:nvPr/>
        </p:nvSpPr>
        <p:spPr>
          <a:xfrm>
            <a:off x="11257564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693CAB-70A9-42F4-B6FD-C90F916A957A}"/>
              </a:ext>
            </a:extLst>
          </p:cNvPr>
          <p:cNvSpPr txBox="1">
            <a:spLocks/>
          </p:cNvSpPr>
          <p:nvPr/>
        </p:nvSpPr>
        <p:spPr>
          <a:xfrm>
            <a:off x="8611379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0096278-E741-4CAC-B0E0-3B57BFCE3693}"/>
              </a:ext>
            </a:extLst>
          </p:cNvPr>
          <p:cNvSpPr txBox="1"/>
          <p:nvPr/>
        </p:nvSpPr>
        <p:spPr>
          <a:xfrm flipH="1">
            <a:off x="8588556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0A8F437D-6CA8-493C-988B-24515DECA2B9}"/>
              </a:ext>
            </a:extLst>
          </p:cNvPr>
          <p:cNvSpPr/>
          <p:nvPr/>
        </p:nvSpPr>
        <p:spPr>
          <a:xfrm>
            <a:off x="9318984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6CDB3435-36DA-4F87-8E72-6AA3654C84AC}"/>
              </a:ext>
            </a:extLst>
          </p:cNvPr>
          <p:cNvSpPr/>
          <p:nvPr/>
        </p:nvSpPr>
        <p:spPr>
          <a:xfrm>
            <a:off x="9276591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711189AD-3B01-4196-A62C-C2E53CF0D2DB}"/>
              </a:ext>
            </a:extLst>
          </p:cNvPr>
          <p:cNvSpPr/>
          <p:nvPr/>
        </p:nvSpPr>
        <p:spPr>
          <a:xfrm>
            <a:off x="9506931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BB5103C3-FCBC-4622-B6E3-49D11EBC969E}"/>
              </a:ext>
            </a:extLst>
          </p:cNvPr>
          <p:cNvSpPr/>
          <p:nvPr/>
        </p:nvSpPr>
        <p:spPr>
          <a:xfrm>
            <a:off x="9464538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EBAAB06-1154-4779-BBF2-EA20BEC5E5A2}"/>
              </a:ext>
            </a:extLst>
          </p:cNvPr>
          <p:cNvSpPr/>
          <p:nvPr/>
        </p:nvSpPr>
        <p:spPr>
          <a:xfrm>
            <a:off x="6754146" y="3800823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FD265615-70D4-43D8-B4F4-55BD7E338188}"/>
              </a:ext>
            </a:extLst>
          </p:cNvPr>
          <p:cNvSpPr/>
          <p:nvPr/>
        </p:nvSpPr>
        <p:spPr>
          <a:xfrm flipH="1" flipV="1">
            <a:off x="7884246" y="440823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4253B55-D9D2-48F1-8D92-71C8E3D9CEF1}"/>
              </a:ext>
            </a:extLst>
          </p:cNvPr>
          <p:cNvSpPr/>
          <p:nvPr/>
        </p:nvSpPr>
        <p:spPr>
          <a:xfrm>
            <a:off x="8546139" y="380692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A9F4C421-964C-4F35-863C-AD0F3F62F977}"/>
              </a:ext>
            </a:extLst>
          </p:cNvPr>
          <p:cNvSpPr/>
          <p:nvPr/>
        </p:nvSpPr>
        <p:spPr>
          <a:xfrm flipH="1" flipV="1">
            <a:off x="9676239" y="441433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33989D1-0303-4628-9B5F-E29B4A395005}"/>
              </a:ext>
            </a:extLst>
          </p:cNvPr>
          <p:cNvSpPr/>
          <p:nvPr/>
        </p:nvSpPr>
        <p:spPr>
          <a:xfrm>
            <a:off x="10353449" y="379154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3C94BBB7-6DC1-419D-A7E5-6ABA37B435FF}"/>
              </a:ext>
            </a:extLst>
          </p:cNvPr>
          <p:cNvSpPr/>
          <p:nvPr/>
        </p:nvSpPr>
        <p:spPr>
          <a:xfrm flipH="1" flipV="1">
            <a:off x="11483549" y="439895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B2D918D-270F-4DF8-ACF6-0C0A29893C52}"/>
              </a:ext>
            </a:extLst>
          </p:cNvPr>
          <p:cNvSpPr txBox="1">
            <a:spLocks/>
          </p:cNvSpPr>
          <p:nvPr/>
        </p:nvSpPr>
        <p:spPr>
          <a:xfrm>
            <a:off x="6818354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6507C62-0D41-44D5-BA12-706819D2DD7A}"/>
              </a:ext>
            </a:extLst>
          </p:cNvPr>
          <p:cNvSpPr txBox="1"/>
          <p:nvPr/>
        </p:nvSpPr>
        <p:spPr>
          <a:xfrm flipH="1">
            <a:off x="6795531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DF58B3EF-4875-4314-A959-2D10335F6224}"/>
              </a:ext>
            </a:extLst>
          </p:cNvPr>
          <p:cNvSpPr/>
          <p:nvPr/>
        </p:nvSpPr>
        <p:spPr>
          <a:xfrm>
            <a:off x="7525959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9934ED32-4605-421C-BDC5-1545880D2B4E}"/>
              </a:ext>
            </a:extLst>
          </p:cNvPr>
          <p:cNvSpPr/>
          <p:nvPr/>
        </p:nvSpPr>
        <p:spPr>
          <a:xfrm>
            <a:off x="7483566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C5B4C77A-45F1-49C2-ADDB-A45A11213B50}"/>
              </a:ext>
            </a:extLst>
          </p:cNvPr>
          <p:cNvSpPr/>
          <p:nvPr/>
        </p:nvSpPr>
        <p:spPr>
          <a:xfrm>
            <a:off x="7713906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81F23AD-672A-420F-AA34-A3335964882C}"/>
              </a:ext>
            </a:extLst>
          </p:cNvPr>
          <p:cNvSpPr/>
          <p:nvPr/>
        </p:nvSpPr>
        <p:spPr>
          <a:xfrm>
            <a:off x="7671513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A6C02FD-4AAF-4B38-BDBC-3D63E3344ADC}"/>
              </a:ext>
            </a:extLst>
          </p:cNvPr>
          <p:cNvSpPr txBox="1">
            <a:spLocks/>
          </p:cNvSpPr>
          <p:nvPr/>
        </p:nvSpPr>
        <p:spPr>
          <a:xfrm>
            <a:off x="10404405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3C38061-CB21-4D96-9EBD-524113A9B10A}"/>
              </a:ext>
            </a:extLst>
          </p:cNvPr>
          <p:cNvSpPr txBox="1"/>
          <p:nvPr/>
        </p:nvSpPr>
        <p:spPr>
          <a:xfrm flipH="1">
            <a:off x="10381582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94C7A1E5-E151-4FD2-9E5E-D7CE67D00317}"/>
              </a:ext>
            </a:extLst>
          </p:cNvPr>
          <p:cNvSpPr/>
          <p:nvPr/>
        </p:nvSpPr>
        <p:spPr>
          <a:xfrm>
            <a:off x="11112010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923DD306-807C-47D8-9ED3-DCFC73A941DE}"/>
              </a:ext>
            </a:extLst>
          </p:cNvPr>
          <p:cNvSpPr/>
          <p:nvPr/>
        </p:nvSpPr>
        <p:spPr>
          <a:xfrm>
            <a:off x="11069617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6708F508-098F-4AC8-9B3F-90957DA3648D}"/>
              </a:ext>
            </a:extLst>
          </p:cNvPr>
          <p:cNvSpPr/>
          <p:nvPr/>
        </p:nvSpPr>
        <p:spPr>
          <a:xfrm>
            <a:off x="11299957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13E02224-9FF5-42E8-AD76-C09C5C8099E9}"/>
              </a:ext>
            </a:extLst>
          </p:cNvPr>
          <p:cNvSpPr/>
          <p:nvPr/>
        </p:nvSpPr>
        <p:spPr>
          <a:xfrm>
            <a:off x="11257564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EAA11952-E372-46AB-8C9C-70BACA6F7976}"/>
              </a:ext>
            </a:extLst>
          </p:cNvPr>
          <p:cNvSpPr txBox="1">
            <a:spLocks/>
          </p:cNvSpPr>
          <p:nvPr/>
        </p:nvSpPr>
        <p:spPr>
          <a:xfrm>
            <a:off x="8611379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663CE1C-838E-4891-9E71-E6F29E5A9DFD}"/>
              </a:ext>
            </a:extLst>
          </p:cNvPr>
          <p:cNvSpPr txBox="1"/>
          <p:nvPr/>
        </p:nvSpPr>
        <p:spPr>
          <a:xfrm flipH="1">
            <a:off x="8588556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5CB2BEF3-ABBA-4704-A8FA-CEEE987EADAE}"/>
              </a:ext>
            </a:extLst>
          </p:cNvPr>
          <p:cNvSpPr/>
          <p:nvPr/>
        </p:nvSpPr>
        <p:spPr>
          <a:xfrm>
            <a:off x="9318984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8472B93-AB15-496B-AA94-6F6C4ADCEAB9}"/>
              </a:ext>
            </a:extLst>
          </p:cNvPr>
          <p:cNvSpPr/>
          <p:nvPr/>
        </p:nvSpPr>
        <p:spPr>
          <a:xfrm>
            <a:off x="9276591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8BAE8833-F052-47E6-AA51-12A956CD4621}"/>
              </a:ext>
            </a:extLst>
          </p:cNvPr>
          <p:cNvSpPr/>
          <p:nvPr/>
        </p:nvSpPr>
        <p:spPr>
          <a:xfrm>
            <a:off x="9506931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50DA1545-8C59-4EFE-90D8-3EA36BF78319}"/>
              </a:ext>
            </a:extLst>
          </p:cNvPr>
          <p:cNvSpPr/>
          <p:nvPr/>
        </p:nvSpPr>
        <p:spPr>
          <a:xfrm>
            <a:off x="9464538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03AB086D-E093-4E1E-A631-B7E565DAABE6}"/>
              </a:ext>
            </a:extLst>
          </p:cNvPr>
          <p:cNvSpPr/>
          <p:nvPr/>
        </p:nvSpPr>
        <p:spPr>
          <a:xfrm>
            <a:off x="6754146" y="506283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A1B4710-6FB3-4B16-A835-A3949B29844F}"/>
              </a:ext>
            </a:extLst>
          </p:cNvPr>
          <p:cNvSpPr/>
          <p:nvPr/>
        </p:nvSpPr>
        <p:spPr>
          <a:xfrm flipH="1" flipV="1">
            <a:off x="7884246" y="567024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75ED637E-A2F6-4A3E-AF8C-F94473140715}"/>
              </a:ext>
            </a:extLst>
          </p:cNvPr>
          <p:cNvSpPr/>
          <p:nvPr/>
        </p:nvSpPr>
        <p:spPr>
          <a:xfrm>
            <a:off x="8546139" y="506894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50801960-2437-45B7-B28B-26635F87243C}"/>
              </a:ext>
            </a:extLst>
          </p:cNvPr>
          <p:cNvSpPr/>
          <p:nvPr/>
        </p:nvSpPr>
        <p:spPr>
          <a:xfrm flipH="1" flipV="1">
            <a:off x="9676239" y="5676348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522038EF-F6F7-4B97-85CF-A321F37D96CD}"/>
              </a:ext>
            </a:extLst>
          </p:cNvPr>
          <p:cNvSpPr/>
          <p:nvPr/>
        </p:nvSpPr>
        <p:spPr>
          <a:xfrm>
            <a:off x="10353449" y="505355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4C7654D3-036B-445D-9BAC-89CAD691B61E}"/>
              </a:ext>
            </a:extLst>
          </p:cNvPr>
          <p:cNvSpPr/>
          <p:nvPr/>
        </p:nvSpPr>
        <p:spPr>
          <a:xfrm flipH="1" flipV="1">
            <a:off x="11483549" y="566096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7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ECC112D8-51CA-41DB-A094-F0C41BF698AA}"/>
              </a:ext>
            </a:extLst>
          </p:cNvPr>
          <p:cNvSpPr/>
          <p:nvPr/>
        </p:nvSpPr>
        <p:spPr>
          <a:xfrm>
            <a:off x="5149176" y="3118060"/>
            <a:ext cx="1893649" cy="1893649"/>
          </a:xfrm>
          <a:prstGeom prst="ellipse">
            <a:avLst/>
          </a:prstGeom>
          <a:blipFill dpi="0" rotWithShape="1">
            <a:blip r:embed="rId2"/>
            <a:srcRect/>
            <a:tile tx="0" ty="342900" sx="100000" sy="100000" flip="none" algn="ctr"/>
          </a:blip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3E315F03-22F0-4813-A2E5-B6C662B6B537}"/>
              </a:ext>
            </a:extLst>
          </p:cNvPr>
          <p:cNvSpPr/>
          <p:nvPr/>
        </p:nvSpPr>
        <p:spPr>
          <a:xfrm>
            <a:off x="5025390" y="2994274"/>
            <a:ext cx="2141220" cy="2141220"/>
          </a:xfrm>
          <a:prstGeom prst="arc">
            <a:avLst>
              <a:gd name="adj1" fmla="val 16200000"/>
              <a:gd name="adj2" fmla="val 4906459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8062279E-3A5E-4DF6-BE79-39A3E5F71F70}"/>
              </a:ext>
            </a:extLst>
          </p:cNvPr>
          <p:cNvSpPr/>
          <p:nvPr/>
        </p:nvSpPr>
        <p:spPr>
          <a:xfrm flipH="1">
            <a:off x="5025390" y="2994274"/>
            <a:ext cx="2141220" cy="2141220"/>
          </a:xfrm>
          <a:prstGeom prst="arc">
            <a:avLst>
              <a:gd name="adj1" fmla="val 2571210"/>
              <a:gd name="adj2" fmla="val 5622884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77312740-C91A-4BD3-BD68-1C1D54619295}"/>
              </a:ext>
            </a:extLst>
          </p:cNvPr>
          <p:cNvSpPr/>
          <p:nvPr/>
        </p:nvSpPr>
        <p:spPr>
          <a:xfrm flipH="1">
            <a:off x="5025390" y="2994274"/>
            <a:ext cx="2141220" cy="2141220"/>
          </a:xfrm>
          <a:prstGeom prst="arc">
            <a:avLst>
              <a:gd name="adj1" fmla="val 16866393"/>
              <a:gd name="adj2" fmla="val 1679688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92FD3-97CB-4063-9686-6F6B51B567B0}"/>
              </a:ext>
            </a:extLst>
          </p:cNvPr>
          <p:cNvSpPr txBox="1">
            <a:spLocks/>
          </p:cNvSpPr>
          <p:nvPr/>
        </p:nvSpPr>
        <p:spPr>
          <a:xfrm>
            <a:off x="7641435" y="2199841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MARKETING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10CDB-D4FE-4732-BFBE-B3BF605F6A34}"/>
              </a:ext>
            </a:extLst>
          </p:cNvPr>
          <p:cNvSpPr txBox="1"/>
          <p:nvPr/>
        </p:nvSpPr>
        <p:spPr>
          <a:xfrm flipH="1">
            <a:off x="7641435" y="2578989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1A22E41-30AA-4EB6-A2BF-C27DF85B35C8}"/>
              </a:ext>
            </a:extLst>
          </p:cNvPr>
          <p:cNvSpPr/>
          <p:nvPr/>
        </p:nvSpPr>
        <p:spPr>
          <a:xfrm>
            <a:off x="7638546" y="216845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2931AFF-D54F-4A21-96AE-FA13D95892BE}"/>
              </a:ext>
            </a:extLst>
          </p:cNvPr>
          <p:cNvSpPr/>
          <p:nvPr/>
        </p:nvSpPr>
        <p:spPr>
          <a:xfrm flipH="1" flipV="1">
            <a:off x="11415268" y="303518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99CD13-634B-480E-A0BA-D0DD6F7C7D45}"/>
              </a:ext>
            </a:extLst>
          </p:cNvPr>
          <p:cNvCxnSpPr>
            <a:cxnSpLocks/>
          </p:cNvCxnSpPr>
          <p:nvPr/>
        </p:nvCxnSpPr>
        <p:spPr>
          <a:xfrm>
            <a:off x="7742178" y="2597299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5C4A07-6A5F-4445-9D6B-3F1ACB2324B0}"/>
              </a:ext>
            </a:extLst>
          </p:cNvPr>
          <p:cNvCxnSpPr>
            <a:cxnSpLocks/>
          </p:cNvCxnSpPr>
          <p:nvPr/>
        </p:nvCxnSpPr>
        <p:spPr>
          <a:xfrm flipV="1">
            <a:off x="6899910" y="2597299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8BFF5F8-4AAD-4E29-904B-C3D1DDD855B4}"/>
              </a:ext>
            </a:extLst>
          </p:cNvPr>
          <p:cNvSpPr txBox="1">
            <a:spLocks/>
          </p:cNvSpPr>
          <p:nvPr/>
        </p:nvSpPr>
        <p:spPr>
          <a:xfrm>
            <a:off x="7641435" y="5156939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3406C6-4620-4C1B-AC48-6896B8813152}"/>
              </a:ext>
            </a:extLst>
          </p:cNvPr>
          <p:cNvSpPr txBox="1"/>
          <p:nvPr/>
        </p:nvSpPr>
        <p:spPr>
          <a:xfrm flipH="1">
            <a:off x="7641435" y="5536087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71B74E2-0A2F-40D1-943D-4C74A9B08C1E}"/>
              </a:ext>
            </a:extLst>
          </p:cNvPr>
          <p:cNvSpPr/>
          <p:nvPr/>
        </p:nvSpPr>
        <p:spPr>
          <a:xfrm>
            <a:off x="7638546" y="512555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F2442C4-3516-4E61-B425-B6309FCE9308}"/>
              </a:ext>
            </a:extLst>
          </p:cNvPr>
          <p:cNvSpPr/>
          <p:nvPr/>
        </p:nvSpPr>
        <p:spPr>
          <a:xfrm flipH="1" flipV="1">
            <a:off x="11415268" y="599228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58F8FDD-AE28-4CDC-90F2-D80203E7C133}"/>
              </a:ext>
            </a:extLst>
          </p:cNvPr>
          <p:cNvCxnSpPr>
            <a:cxnSpLocks/>
          </p:cNvCxnSpPr>
          <p:nvPr/>
        </p:nvCxnSpPr>
        <p:spPr>
          <a:xfrm>
            <a:off x="7742178" y="5538061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F486330-3B30-4C37-8599-05C6C1D9F6C6}"/>
              </a:ext>
            </a:extLst>
          </p:cNvPr>
          <p:cNvCxnSpPr>
            <a:cxnSpLocks/>
          </p:cNvCxnSpPr>
          <p:nvPr/>
        </p:nvCxnSpPr>
        <p:spPr>
          <a:xfrm>
            <a:off x="6899910" y="4909946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E9B709E-1597-4188-86B6-95A619F19243}"/>
              </a:ext>
            </a:extLst>
          </p:cNvPr>
          <p:cNvSpPr/>
          <p:nvPr/>
        </p:nvSpPr>
        <p:spPr>
          <a:xfrm>
            <a:off x="4004310" y="2589144"/>
            <a:ext cx="1297110" cy="628108"/>
          </a:xfrm>
          <a:custGeom>
            <a:avLst/>
            <a:gdLst>
              <a:gd name="connsiteX0" fmla="*/ 0 w 1322070"/>
              <a:gd name="connsiteY0" fmla="*/ 0 h 647700"/>
              <a:gd name="connsiteX1" fmla="*/ 457200 w 1322070"/>
              <a:gd name="connsiteY1" fmla="*/ 0 h 647700"/>
              <a:gd name="connsiteX2" fmla="*/ 1322070 w 132207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647700">
                <a:moveTo>
                  <a:pt x="0" y="0"/>
                </a:moveTo>
                <a:lnTo>
                  <a:pt x="457200" y="0"/>
                </a:lnTo>
                <a:lnTo>
                  <a:pt x="1322070" y="647700"/>
                </a:ln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A05F8C-DC43-403E-B37D-C1BEA5305515}"/>
              </a:ext>
            </a:extLst>
          </p:cNvPr>
          <p:cNvSpPr txBox="1">
            <a:spLocks/>
          </p:cNvSpPr>
          <p:nvPr/>
        </p:nvSpPr>
        <p:spPr>
          <a:xfrm>
            <a:off x="2535525" y="2199841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ECOMMERCE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80DD70-B9CF-4EA2-9C0D-09E75C3EA43F}"/>
              </a:ext>
            </a:extLst>
          </p:cNvPr>
          <p:cNvSpPr txBox="1"/>
          <p:nvPr/>
        </p:nvSpPr>
        <p:spPr>
          <a:xfrm flipH="1">
            <a:off x="663206" y="2578989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6391C5E-C79D-4BBC-9C55-BBA43D573A0A}"/>
              </a:ext>
            </a:extLst>
          </p:cNvPr>
          <p:cNvSpPr/>
          <p:nvPr/>
        </p:nvSpPr>
        <p:spPr>
          <a:xfrm flipH="1">
            <a:off x="4470317" y="216845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2B9C599-90CB-4D0C-B4D1-1C5D714552D0}"/>
              </a:ext>
            </a:extLst>
          </p:cNvPr>
          <p:cNvSpPr/>
          <p:nvPr/>
        </p:nvSpPr>
        <p:spPr>
          <a:xfrm flipV="1">
            <a:off x="668622" y="303518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A5D6F01F-25A1-42AB-87A5-0809CDF25A27}"/>
              </a:ext>
            </a:extLst>
          </p:cNvPr>
          <p:cNvSpPr/>
          <p:nvPr/>
        </p:nvSpPr>
        <p:spPr>
          <a:xfrm flipV="1">
            <a:off x="4004310" y="4909946"/>
            <a:ext cx="1297110" cy="628108"/>
          </a:xfrm>
          <a:custGeom>
            <a:avLst/>
            <a:gdLst>
              <a:gd name="connsiteX0" fmla="*/ 0 w 1322070"/>
              <a:gd name="connsiteY0" fmla="*/ 0 h 647700"/>
              <a:gd name="connsiteX1" fmla="*/ 457200 w 1322070"/>
              <a:gd name="connsiteY1" fmla="*/ 0 h 647700"/>
              <a:gd name="connsiteX2" fmla="*/ 1322070 w 132207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647700">
                <a:moveTo>
                  <a:pt x="0" y="0"/>
                </a:moveTo>
                <a:lnTo>
                  <a:pt x="457200" y="0"/>
                </a:lnTo>
                <a:lnTo>
                  <a:pt x="1322070" y="647700"/>
                </a:ln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D1BF6CE-A7DD-4078-B859-F0881CEF16A5}"/>
              </a:ext>
            </a:extLst>
          </p:cNvPr>
          <p:cNvSpPr txBox="1">
            <a:spLocks/>
          </p:cNvSpPr>
          <p:nvPr/>
        </p:nvSpPr>
        <p:spPr>
          <a:xfrm>
            <a:off x="2528004" y="5156939"/>
            <a:ext cx="2005146" cy="35327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000" dirty="0">
                <a:solidFill>
                  <a:schemeClr val="accent5"/>
                </a:solidFill>
                <a:latin typeface="+mj-ea"/>
                <a:ea typeface="+mj-ea"/>
              </a:rPr>
              <a:t>PHOTOGRAPHY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7A3365C-51F4-4218-A489-AB26F710A988}"/>
              </a:ext>
            </a:extLst>
          </p:cNvPr>
          <p:cNvSpPr txBox="1"/>
          <p:nvPr/>
        </p:nvSpPr>
        <p:spPr>
          <a:xfrm flipH="1">
            <a:off x="655685" y="5536087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Lorem ipsum dolor sit amet, consectetuer adipiscing elit. Maecenas porttitor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porttitor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congue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massa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7B48CF4-7A9C-43A9-81CA-5898EB65A16A}"/>
              </a:ext>
            </a:extLst>
          </p:cNvPr>
          <p:cNvSpPr/>
          <p:nvPr/>
        </p:nvSpPr>
        <p:spPr>
          <a:xfrm flipH="1">
            <a:off x="4462796" y="512555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B607BA8-E674-4856-812C-2932E8EEA07E}"/>
              </a:ext>
            </a:extLst>
          </p:cNvPr>
          <p:cNvSpPr/>
          <p:nvPr/>
        </p:nvSpPr>
        <p:spPr>
          <a:xfrm flipV="1">
            <a:off x="661101" y="599228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C100B6-A2D4-416F-967B-859EBC201971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OUR WORKS</a:t>
            </a:r>
          </a:p>
        </p:txBody>
      </p:sp>
    </p:spTree>
    <p:extLst>
      <p:ext uri="{BB962C8B-B14F-4D97-AF65-F5344CB8AC3E}">
        <p14:creationId xmlns:p14="http://schemas.microsoft.com/office/powerpoint/2010/main" val="3356807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1019</Words>
  <Application>Microsoft Office PowerPoint</Application>
  <PresentationFormat>宽屏</PresentationFormat>
  <Paragraphs>183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 Light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teozhou1215@gmail.com</cp:lastModifiedBy>
  <cp:revision>20</cp:revision>
  <dcterms:created xsi:type="dcterms:W3CDTF">2022-02-24T12:47:33Z</dcterms:created>
  <dcterms:modified xsi:type="dcterms:W3CDTF">2023-07-20T15:52:08Z</dcterms:modified>
</cp:coreProperties>
</file>