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316" r:id="rId7"/>
    <p:sldId id="315" r:id="rId8"/>
    <p:sldId id="317" r:id="rId9"/>
    <p:sldId id="318" r:id="rId10"/>
    <p:sldId id="319" r:id="rId11"/>
    <p:sldId id="320" r:id="rId12"/>
    <p:sldId id="321" r:id="rId13"/>
    <p:sldId id="322" r:id="rId14"/>
    <p:sldId id="323" r:id="rId15"/>
    <p:sldId id="324" r:id="rId16"/>
    <p:sldId id="326" r:id="rId17"/>
    <p:sldId id="325" r:id="rId18"/>
    <p:sldId id="262" r:id="rId19"/>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9" autoAdjust="0"/>
    <p:restoredTop sz="94660"/>
  </p:normalViewPr>
  <p:slideViewPr>
    <p:cSldViewPr snapToGrid="0" showGuides="1">
      <p:cViewPr varScale="1">
        <p:scale>
          <a:sx n="100" d="100"/>
          <a:sy n="100" d="100"/>
        </p:scale>
        <p:origin x="692"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 using CTrip.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TotalTime>
  <Words>1554</Words>
  <Application>Microsoft Office PowerPoint</Application>
  <PresentationFormat>宽屏</PresentationFormat>
  <Paragraphs>145</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44</cp:revision>
  <dcterms:created xsi:type="dcterms:W3CDTF">2022-02-24T12:47:33Z</dcterms:created>
  <dcterms:modified xsi:type="dcterms:W3CDTF">2023-07-25T00:04:42Z</dcterms:modified>
</cp:coreProperties>
</file>