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autoAdjust="0"/>
    <p:restoredTop sz="94660"/>
  </p:normalViewPr>
  <p:slideViewPr>
    <p:cSldViewPr snapToGrid="0" showGuides="1">
      <p:cViewPr varScale="1">
        <p:scale>
          <a:sx n="100" d="100"/>
          <a:sy n="100" d="100"/>
        </p:scale>
        <p:origin x="408"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 using CTrip.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TotalTime>
  <Words>1751</Words>
  <Application>Microsoft Office PowerPoint</Application>
  <PresentationFormat>宽屏</PresentationFormat>
  <Paragraphs>157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46</cp:revision>
  <dcterms:created xsi:type="dcterms:W3CDTF">2022-02-24T12:47:33Z</dcterms:created>
  <dcterms:modified xsi:type="dcterms:W3CDTF">2023-07-25T00:34:33Z</dcterms:modified>
</cp:coreProperties>
</file>