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7" r:id="rId3"/>
    <p:sldId id="257" r:id="rId4"/>
    <p:sldId id="258" r:id="rId5"/>
    <p:sldId id="264" r:id="rId6"/>
    <p:sldId id="265" r:id="rId7"/>
    <p:sldId id="316" r:id="rId8"/>
    <p:sldId id="315" r:id="rId9"/>
    <p:sldId id="317" r:id="rId10"/>
    <p:sldId id="318" r:id="rId11"/>
    <p:sldId id="319" r:id="rId12"/>
    <p:sldId id="320" r:id="rId13"/>
    <p:sldId id="321" r:id="rId14"/>
    <p:sldId id="322" r:id="rId15"/>
    <p:sldId id="323" r:id="rId16"/>
    <p:sldId id="324" r:id="rId17"/>
    <p:sldId id="326" r:id="rId18"/>
    <p:sldId id="325" r:id="rId19"/>
    <p:sldId id="26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94660"/>
  </p:normalViewPr>
  <p:slideViewPr>
    <p:cSldViewPr snapToGrid="0" showGuides="1">
      <p:cViewPr varScale="1">
        <p:scale>
          <a:sx n="95" d="100"/>
          <a:sy n="95" d="100"/>
        </p:scale>
        <p:origin x="652" y="-80"/>
      </p:cViewPr>
      <p:guideLst/>
    </p:cSldViewPr>
  </p:slideViewPr>
  <p:notesTextViewPr>
    <p:cViewPr>
      <p:scale>
        <a:sx n="3" d="2"/>
        <a:sy n="3" d="2"/>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70BC2-80EC-45ED-A279-226ECAAB1C17}" type="datetimeFigureOut">
              <a:rPr lang="zh-CN" altLang="en-US" smtClean="0"/>
              <a:t>2023/7/27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7A07D-D51D-4271-95CC-123BB1346891}" type="slidenum">
              <a:rPr lang="zh-CN" altLang="en-US" smtClean="0"/>
              <a:t>‹#›</a:t>
            </a:fld>
            <a:endParaRPr lang="zh-CN" altLang="en-US"/>
          </a:p>
        </p:txBody>
      </p:sp>
    </p:spTree>
    <p:extLst>
      <p:ext uri="{BB962C8B-B14F-4D97-AF65-F5344CB8AC3E}">
        <p14:creationId xmlns:p14="http://schemas.microsoft.com/office/powerpoint/2010/main" val="5101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Today, 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excited to present to you our innovative project that aims to revolutionize the travel planning experience.</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1</a:t>
            </a:fld>
            <a:endParaRPr lang="zh-CN" altLang="en-US"/>
          </a:p>
        </p:txBody>
      </p:sp>
    </p:spTree>
    <p:extLst>
      <p:ext uri="{BB962C8B-B14F-4D97-AF65-F5344CB8AC3E}">
        <p14:creationId xmlns:p14="http://schemas.microsoft.com/office/powerpoint/2010/main" val="416982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features and </a:t>
            </a:r>
            <a:r>
              <a:rPr lang="en-US" altLang="zh-CN" dirty="0" err="1"/>
              <a:t>functionalies</a:t>
            </a:r>
            <a:r>
              <a:rPr lang="en-US" altLang="zh-CN" dirty="0"/>
              <a:t> of our application</a:t>
            </a:r>
            <a:endParaRPr lang="zh-CN" altLang="en-US" dirty="0"/>
          </a:p>
        </p:txBody>
      </p:sp>
      <p:sp>
        <p:nvSpPr>
          <p:cNvPr id="4" name="灯片编号占位符 3"/>
          <p:cNvSpPr>
            <a:spLocks noGrp="1"/>
          </p:cNvSpPr>
          <p:nvPr>
            <p:ph type="sldNum" sz="quarter" idx="5"/>
          </p:nvPr>
        </p:nvSpPr>
        <p:spPr/>
        <p:txBody>
          <a:bodyPr/>
          <a:lstStyle/>
          <a:p>
            <a:fld id="{4467A07D-D51D-4271-95CC-123BB1346891}" type="slidenum">
              <a:rPr lang="zh-CN" altLang="en-US" smtClean="0"/>
              <a:t>2</a:t>
            </a:fld>
            <a:endParaRPr lang="zh-CN" altLang="en-US"/>
          </a:p>
        </p:txBody>
      </p:sp>
    </p:spTree>
    <p:extLst>
      <p:ext uri="{BB962C8B-B14F-4D97-AF65-F5344CB8AC3E}">
        <p14:creationId xmlns:p14="http://schemas.microsoft.com/office/powerpoint/2010/main" val="52045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2023/7/27</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82472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DEPLOYMENT</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793707"/>
            <a:ext cx="10293350" cy="2660985"/>
          </a:xfrm>
          <a:prstGeom prst="rect">
            <a:avLst/>
          </a:prstGeom>
          <a:noFill/>
        </p:spPr>
        <p:txBody>
          <a:bodyPr wrap="square" rtlCol="0">
            <a:spAutoFit/>
          </a:bodyPr>
          <a:lstStyle/>
          <a:p>
            <a:pPr marL="800100" lvl="1" indent="-342900" algn="just" latinLnBrk="1">
              <a:lnSpc>
                <a:spcPct val="120000"/>
              </a:lnSpc>
              <a:buFont typeface="Arial" panose="020B0604020202020204" pitchFamily="34" charset="0"/>
              <a:buChar char="•"/>
            </a:pPr>
            <a:r>
              <a:rPr lang="en-US" altLang="zh-CN" sz="1400" dirty="0">
                <a:latin typeface="+mn-ea"/>
              </a:rPr>
              <a:t>Used Docker to containerize the project</a:t>
            </a:r>
          </a:p>
          <a:p>
            <a:pPr marL="1257300" lvl="2" indent="-342900" algn="just" latinLnBrk="1">
              <a:lnSpc>
                <a:spcPct val="120000"/>
              </a:lnSpc>
              <a:buFont typeface="Arial" panose="020B0604020202020204" pitchFamily="34" charset="0"/>
              <a:buChar char="•"/>
            </a:pPr>
            <a:r>
              <a:rPr lang="en-US" altLang="zh-CN" sz="1400" dirty="0">
                <a:latin typeface="+mn-ea"/>
              </a:rPr>
              <a:t>Consistent Environment: ensure that the application runs the same way in every environment</a:t>
            </a:r>
          </a:p>
          <a:p>
            <a:pPr marL="1257300" lvl="2" indent="-342900" algn="just" latinLnBrk="1">
              <a:lnSpc>
                <a:spcPct val="120000"/>
              </a:lnSpc>
              <a:buFont typeface="Arial" panose="020B0604020202020204" pitchFamily="34" charset="0"/>
              <a:buChar char="•"/>
            </a:pPr>
            <a:r>
              <a:rPr lang="en-US" altLang="zh-CN" sz="1400" dirty="0">
                <a:latin typeface="+mn-ea"/>
              </a:rPr>
              <a:t>Isolation: Docker isolates our application and its dependencies into separate containers. </a:t>
            </a:r>
          </a:p>
          <a:p>
            <a:pPr marL="1257300" lvl="2" indent="-342900" algn="just" latinLnBrk="1">
              <a:lnSpc>
                <a:spcPct val="120000"/>
              </a:lnSpc>
              <a:buFont typeface="Arial" panose="020B0604020202020204" pitchFamily="34" charset="0"/>
              <a:buChar char="•"/>
            </a:pPr>
            <a:r>
              <a:rPr lang="en-US" altLang="zh-CN" sz="1400" dirty="0">
                <a:latin typeface="+mn-ea"/>
              </a:rPr>
              <a:t>Portability: Docker containers can be run on any system that supports Docker, regardless of the underlying operating system. </a:t>
            </a:r>
          </a:p>
          <a:p>
            <a:pPr marL="800100" lvl="1" indent="-342900" algn="just" latinLnBrk="1">
              <a:lnSpc>
                <a:spcPct val="120000"/>
              </a:lnSpc>
              <a:buFont typeface="Arial" panose="020B0604020202020204" pitchFamily="34" charset="0"/>
              <a:buChar char="•"/>
            </a:pPr>
            <a:r>
              <a:rPr lang="en-US" altLang="zh-CN" sz="1400" dirty="0">
                <a:latin typeface="+mn-ea"/>
              </a:rPr>
              <a:t>Deployed on Heroku Platform</a:t>
            </a:r>
          </a:p>
          <a:p>
            <a:pPr marL="1257300" lvl="2" indent="-342900" algn="just" latinLnBrk="1">
              <a:lnSpc>
                <a:spcPct val="120000"/>
              </a:lnSpc>
              <a:buFont typeface="Arial" panose="020B0604020202020204" pitchFamily="34" charset="0"/>
              <a:buChar char="•"/>
            </a:pPr>
            <a:r>
              <a:rPr lang="en-US" altLang="zh-CN" sz="1400" dirty="0">
                <a:latin typeface="+mn-ea"/>
              </a:rPr>
              <a:t>Developer-Friendly Platform: Heroku is a fully managed platform that automates the process of deployment, scaling, and managing apps, thus allowing us to focus on the coding part.</a:t>
            </a:r>
          </a:p>
          <a:p>
            <a:pPr marL="1257300" lvl="2" indent="-342900" algn="just" latinLnBrk="1">
              <a:lnSpc>
                <a:spcPct val="120000"/>
              </a:lnSpc>
              <a:buFont typeface="Arial" panose="020B0604020202020204" pitchFamily="34" charset="0"/>
              <a:buChar char="•"/>
            </a:pPr>
            <a:r>
              <a:rPr lang="en-US" altLang="zh-CN" sz="1400" dirty="0">
                <a:latin typeface="+mn-ea"/>
              </a:rPr>
              <a:t>Platform Independence: By using Docker containers, we can ensure that our application runs identically in every environment, from our local development machine to the Heroku cloud platform.</a:t>
            </a:r>
          </a:p>
        </p:txBody>
      </p:sp>
    </p:spTree>
    <p:extLst>
      <p:ext uri="{BB962C8B-B14F-4D97-AF65-F5344CB8AC3E}">
        <p14:creationId xmlns:p14="http://schemas.microsoft.com/office/powerpoint/2010/main" val="415374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8925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DESCRIPTION</a:t>
            </a:r>
            <a:endParaRPr lang="en-GB" sz="4000" b="1" dirty="0">
              <a:solidFill>
                <a:schemeClr val="bg1">
                  <a:lumMod val="65000"/>
                </a:schemeClr>
              </a:solidFill>
              <a:latin typeface="+mj-ea"/>
              <a:ea typeface="+mj-ea"/>
            </a:endParaRP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655326" y="1335568"/>
            <a:ext cx="8881347" cy="4987776"/>
          </a:xfrm>
          <a:prstGeom prst="rect">
            <a:avLst/>
          </a:prstGeom>
          <a:noFill/>
        </p:spPr>
        <p:txBody>
          <a:bodyPr wrap="square" rtlCol="0">
            <a:spAutoFit/>
          </a:bodyPr>
          <a:lstStyle/>
          <a:p>
            <a:pPr algn="just" latinLnBrk="1">
              <a:lnSpc>
                <a:spcPct val="120000"/>
              </a:lnSpc>
            </a:pPr>
            <a:r>
              <a:rPr lang="en-US" altLang="zh-CN" sz="1400" dirty="0">
                <a:latin typeface="+mn-ea"/>
              </a:rPr>
              <a:t>Our Trip Advisor application is an innovative, AI-driven travel planning tool designed to deliver personalized travel itineraries. The app integrates machine learning and weather data to optimize the user's travel experience by recommending suitable landmarks based on weather conditions and preferences.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Personalized Itinerary Generation:</a:t>
            </a:r>
            <a:r>
              <a:rPr lang="zh-CN" altLang="en-US" sz="1400" dirty="0">
                <a:latin typeface="+mn-ea"/>
              </a:rPr>
              <a:t> </a:t>
            </a:r>
            <a:r>
              <a:rPr lang="en-US" altLang="zh-CN" sz="1400" dirty="0">
                <a:latin typeface="+mn-ea"/>
              </a:rPr>
              <a:t>By providing their desired travel country, city, and estimated daily travel time, users are presented with a customized itinerary. </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AI-Driven Recommendations: The application utilizes machine learning models trained on landmark attributes such as total occurrence, neighbor occurrence, and transportation time. This ensures the application provides the most suitable travel suggestions tailored to the user's inputs.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Weather Integration: The app integrates with </a:t>
            </a:r>
            <a:r>
              <a:rPr lang="en-US" altLang="zh-CN" sz="1400" dirty="0" err="1">
                <a:latin typeface="+mn-ea"/>
              </a:rPr>
              <a:t>WeatherIO</a:t>
            </a:r>
            <a:r>
              <a:rPr lang="en-US" altLang="zh-CN" sz="1400" dirty="0">
                <a:latin typeface="+mn-ea"/>
              </a:rPr>
              <a:t> API to fetch real-time weather data, adjusting recommendations according to the weather conditions on each day of the planned itinerary.</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Intuitive User Interface: The user-friendly design of application make users easily input their preferences and view their planned 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Global Accessibility: The application has been deployed on Heroku, making it accessible from anywhere around the world. Users can plan their trips on-the-go, right from their web browsers.</a:t>
            </a:r>
          </a:p>
        </p:txBody>
      </p:sp>
    </p:spTree>
    <p:extLst>
      <p:ext uri="{BB962C8B-B14F-4D97-AF65-F5344CB8AC3E}">
        <p14:creationId xmlns:p14="http://schemas.microsoft.com/office/powerpoint/2010/main" val="25331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1781</Words>
  <Application>Microsoft Office PowerPoint</Application>
  <PresentationFormat>宽屏</PresentationFormat>
  <Paragraphs>161</Paragraphs>
  <Slides>19</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49</cp:revision>
  <dcterms:created xsi:type="dcterms:W3CDTF">2022-02-24T12:47:33Z</dcterms:created>
  <dcterms:modified xsi:type="dcterms:W3CDTF">2023-07-27T04:09:01Z</dcterms:modified>
</cp:coreProperties>
</file>