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20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88" y="2841903"/>
            <a:ext cx="4919305" cy="254579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2114431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Spelling and Grammar Check App</a:t>
            </a:r>
            <a:endParaRPr lang="en-US" sz="6162" dirty="0"/>
          </a:p>
        </p:txBody>
      </p:sp>
      <p:sp>
        <p:nvSpPr>
          <p:cNvPr id="7" name="Text 2"/>
          <p:cNvSpPr/>
          <p:nvPr/>
        </p:nvSpPr>
        <p:spPr>
          <a:xfrm>
            <a:off x="793790" y="5389245"/>
            <a:ext cx="75564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application offers an intuitive interface for users to check and correct spelling and grammar errors in plain text and DOCX files.</a:t>
            </a:r>
            <a:endParaRPr lang="en-US" sz="178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894403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2943344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goal of this project is to develop a user-friendly tool that can help users improve their writing by identifying and suggesting corrections for common spelling and grammar mistakes.</a:t>
            </a:r>
            <a:endParaRPr lang="en-US" sz="1786" dirty="0"/>
          </a:p>
        </p:txBody>
      </p:sp>
      <p:sp>
        <p:nvSpPr>
          <p:cNvPr id="6" name="Shape 3"/>
          <p:cNvSpPr/>
          <p:nvPr/>
        </p:nvSpPr>
        <p:spPr>
          <a:xfrm>
            <a:off x="793790" y="392430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28224" y="415873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Accuracy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1028224" y="4649153"/>
            <a:ext cx="3727490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application aims to achieve high accuracy in identifying and suggesting corrections for spelling and grammar errors.</a:t>
            </a:r>
            <a:endParaRPr lang="en-US" sz="1786" dirty="0"/>
          </a:p>
        </p:txBody>
      </p:sp>
      <p:sp>
        <p:nvSpPr>
          <p:cNvPr id="9" name="Shape 6"/>
          <p:cNvSpPr/>
          <p:nvPr/>
        </p:nvSpPr>
        <p:spPr>
          <a:xfrm>
            <a:off x="5216962" y="392430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451396" y="415873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User-Friendliness</a:t>
            </a:r>
            <a:endParaRPr lang="en-US" sz="2233" dirty="0"/>
          </a:p>
        </p:txBody>
      </p:sp>
      <p:sp>
        <p:nvSpPr>
          <p:cNvPr id="11" name="Text 8"/>
          <p:cNvSpPr/>
          <p:nvPr/>
        </p:nvSpPr>
        <p:spPr>
          <a:xfrm>
            <a:off x="5451396" y="4649153"/>
            <a:ext cx="3727490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interface should be intuitive and easy to use, even for users who are not familiar with grammar and spelling rules.</a:t>
            </a:r>
            <a:endParaRPr lang="en-US" sz="1786" dirty="0"/>
          </a:p>
        </p:txBody>
      </p:sp>
      <p:sp>
        <p:nvSpPr>
          <p:cNvPr id="12" name="Shape 9"/>
          <p:cNvSpPr/>
          <p:nvPr/>
        </p:nvSpPr>
        <p:spPr>
          <a:xfrm>
            <a:off x="9640133" y="392430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874568" y="415873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Efficiency</a:t>
            </a:r>
            <a:endParaRPr lang="en-US" sz="2233" dirty="0"/>
          </a:p>
        </p:txBody>
      </p:sp>
      <p:sp>
        <p:nvSpPr>
          <p:cNvPr id="14" name="Text 11"/>
          <p:cNvSpPr/>
          <p:nvPr/>
        </p:nvSpPr>
        <p:spPr>
          <a:xfrm>
            <a:off x="9874568" y="4649153"/>
            <a:ext cx="3727490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application should be able to process text quickly and efficiently, providing users with results in a timely manner.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992749"/>
            <a:ext cx="633995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Application Overview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155156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application will consist of two main components: a text editor for input and a results pane displaying identified errors and suggested corrections.</a:t>
            </a:r>
            <a:endParaRPr lang="en-US" sz="1786" dirty="0"/>
          </a:p>
        </p:txBody>
      </p:sp>
      <p:sp>
        <p:nvSpPr>
          <p:cNvPr id="6" name="Text 3"/>
          <p:cNvSpPr/>
          <p:nvPr/>
        </p:nvSpPr>
        <p:spPr>
          <a:xfrm>
            <a:off x="793790" y="436292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Text Editor</a:t>
            </a:r>
            <a:endParaRPr lang="en-US" sz="2233" dirty="0"/>
          </a:p>
        </p:txBody>
      </p:sp>
      <p:sp>
        <p:nvSpPr>
          <p:cNvPr id="7" name="Text 4"/>
          <p:cNvSpPr/>
          <p:nvPr/>
        </p:nvSpPr>
        <p:spPr>
          <a:xfrm>
            <a:off x="793790" y="4944070"/>
            <a:ext cx="624470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text editor will allow users to input plain text or upload DOCX files.</a:t>
            </a:r>
            <a:endParaRPr lang="en-US" sz="1786" dirty="0"/>
          </a:p>
        </p:txBody>
      </p:sp>
      <p:sp>
        <p:nvSpPr>
          <p:cNvPr id="8" name="Text 5"/>
          <p:cNvSpPr/>
          <p:nvPr/>
        </p:nvSpPr>
        <p:spPr>
          <a:xfrm>
            <a:off x="7599521" y="436292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Results Pane</a:t>
            </a:r>
            <a:endParaRPr lang="en-US" sz="2233" dirty="0"/>
          </a:p>
        </p:txBody>
      </p:sp>
      <p:sp>
        <p:nvSpPr>
          <p:cNvPr id="9" name="Text 6"/>
          <p:cNvSpPr/>
          <p:nvPr/>
        </p:nvSpPr>
        <p:spPr>
          <a:xfrm>
            <a:off x="7599521" y="4944070"/>
            <a:ext cx="6244709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results pane will highlight identified errors in the text and provide suggested corrections, including synonyms and grammar improvements.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642586"/>
            <a:ext cx="8302228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Class Structure and Methods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2691527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application will be structured using a class-based approach, with separate classes for handling text processing, error detection, and suggestion generation.</a:t>
            </a:r>
            <a:endParaRPr lang="en-US" sz="1786" dirty="0"/>
          </a:p>
        </p:txBody>
      </p:sp>
      <p:sp>
        <p:nvSpPr>
          <p:cNvPr id="6" name="Shape 3"/>
          <p:cNvSpPr/>
          <p:nvPr/>
        </p:nvSpPr>
        <p:spPr>
          <a:xfrm>
            <a:off x="793790" y="39276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72979" y="4012644"/>
            <a:ext cx="15180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79" dirty="0"/>
          </a:p>
        </p:txBody>
      </p:sp>
      <p:sp>
        <p:nvSpPr>
          <p:cNvPr id="8" name="Text 5"/>
          <p:cNvSpPr/>
          <p:nvPr/>
        </p:nvSpPr>
        <p:spPr>
          <a:xfrm>
            <a:off x="1530906" y="3927634"/>
            <a:ext cx="284928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TextProcessor Class</a:t>
            </a:r>
            <a:endParaRPr lang="en-US" sz="2233" dirty="0"/>
          </a:p>
        </p:txBody>
      </p:sp>
      <p:sp>
        <p:nvSpPr>
          <p:cNvPr id="9" name="Text 6"/>
          <p:cNvSpPr/>
          <p:nvPr/>
        </p:nvSpPr>
        <p:spPr>
          <a:xfrm>
            <a:off x="1530906" y="4418052"/>
            <a:ext cx="345924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class will handle loading and cleaning text from various sources, including plain text input and DOCX files.</a:t>
            </a:r>
            <a:endParaRPr lang="en-US" sz="1786" dirty="0"/>
          </a:p>
        </p:txBody>
      </p:sp>
      <p:sp>
        <p:nvSpPr>
          <p:cNvPr id="10" name="Shape 7"/>
          <p:cNvSpPr/>
          <p:nvPr/>
        </p:nvSpPr>
        <p:spPr>
          <a:xfrm>
            <a:off x="5216962" y="39276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367337" y="4012644"/>
            <a:ext cx="20955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79" dirty="0"/>
          </a:p>
        </p:txBody>
      </p:sp>
      <p:sp>
        <p:nvSpPr>
          <p:cNvPr id="12" name="Text 9"/>
          <p:cNvSpPr/>
          <p:nvPr/>
        </p:nvSpPr>
        <p:spPr>
          <a:xfrm>
            <a:off x="5954078" y="3927634"/>
            <a:ext cx="285416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ErrorDetector Class</a:t>
            </a:r>
            <a:endParaRPr lang="en-US" sz="2233" dirty="0"/>
          </a:p>
        </p:txBody>
      </p:sp>
      <p:sp>
        <p:nvSpPr>
          <p:cNvPr id="13" name="Text 10"/>
          <p:cNvSpPr/>
          <p:nvPr/>
        </p:nvSpPr>
        <p:spPr>
          <a:xfrm>
            <a:off x="5954078" y="4418052"/>
            <a:ext cx="345924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class will utilize NLP libraries to identify potential spelling and grammar errors in the input text.</a:t>
            </a:r>
            <a:endParaRPr lang="en-US" sz="1786" dirty="0"/>
          </a:p>
        </p:txBody>
      </p:sp>
      <p:sp>
        <p:nvSpPr>
          <p:cNvPr id="14" name="Shape 11"/>
          <p:cNvSpPr/>
          <p:nvPr/>
        </p:nvSpPr>
        <p:spPr>
          <a:xfrm>
            <a:off x="9640133" y="39276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90509" y="4012644"/>
            <a:ext cx="20955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79" dirty="0"/>
          </a:p>
        </p:txBody>
      </p:sp>
      <p:sp>
        <p:nvSpPr>
          <p:cNvPr id="16" name="Text 13"/>
          <p:cNvSpPr/>
          <p:nvPr/>
        </p:nvSpPr>
        <p:spPr>
          <a:xfrm>
            <a:off x="10377249" y="3927634"/>
            <a:ext cx="3459242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SuggestionGenerator Class</a:t>
            </a:r>
            <a:endParaRPr lang="en-US" sz="2233" dirty="0"/>
          </a:p>
        </p:txBody>
      </p:sp>
      <p:sp>
        <p:nvSpPr>
          <p:cNvPr id="17" name="Text 14"/>
          <p:cNvSpPr/>
          <p:nvPr/>
        </p:nvSpPr>
        <p:spPr>
          <a:xfrm>
            <a:off x="10377249" y="4772382"/>
            <a:ext cx="3459242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class will generate suggestions for correcting identified errors, leveraging dictionaries, grammar rules, and NLP techniques.</a:t>
            </a:r>
            <a:endParaRPr lang="en-US" sz="178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749379" y="588764"/>
            <a:ext cx="9557980" cy="669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69"/>
              </a:lnSpc>
              <a:buNone/>
            </a:pPr>
            <a:r>
              <a:rPr lang="en-US" sz="421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Streamlit Application Components</a:t>
            </a:r>
            <a:endParaRPr lang="en-US" sz="4215" dirty="0"/>
          </a:p>
        </p:txBody>
      </p:sp>
      <p:sp>
        <p:nvSpPr>
          <p:cNvPr id="5" name="Text 2"/>
          <p:cNvSpPr/>
          <p:nvPr/>
        </p:nvSpPr>
        <p:spPr>
          <a:xfrm>
            <a:off x="749379" y="1579007"/>
            <a:ext cx="13131641" cy="68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8"/>
              </a:lnSpc>
              <a:buNone/>
            </a:pPr>
            <a:r>
              <a:rPr lang="en-US" sz="16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Streamlit will be used as the framework for building the user interface, enabling rapid development and deployment of the application.</a:t>
            </a:r>
            <a:endParaRPr lang="en-US" sz="168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9" y="2505194"/>
            <a:ext cx="1070610" cy="171307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41101" y="2719268"/>
            <a:ext cx="2676644" cy="33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5"/>
              </a:lnSpc>
              <a:buNone/>
            </a:pPr>
            <a:r>
              <a:rPr lang="en-US" sz="210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Component</a:t>
            </a:r>
            <a:endParaRPr lang="en-US" sz="2108" dirty="0"/>
          </a:p>
        </p:txBody>
      </p:sp>
      <p:sp>
        <p:nvSpPr>
          <p:cNvPr id="8" name="Text 4"/>
          <p:cNvSpPr/>
          <p:nvPr/>
        </p:nvSpPr>
        <p:spPr>
          <a:xfrm>
            <a:off x="2141101" y="3182303"/>
            <a:ext cx="1173992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16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text area or file upload component for users to input their text.</a:t>
            </a:r>
            <a:endParaRPr lang="en-US" sz="168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79" y="4218265"/>
            <a:ext cx="1070610" cy="171307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41101" y="4432340"/>
            <a:ext cx="3189089" cy="33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5"/>
              </a:lnSpc>
              <a:buNone/>
            </a:pPr>
            <a:r>
              <a:rPr lang="en-US" sz="210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Processing Component</a:t>
            </a:r>
            <a:endParaRPr lang="en-US" sz="2108" dirty="0"/>
          </a:p>
        </p:txBody>
      </p:sp>
      <p:sp>
        <p:nvSpPr>
          <p:cNvPr id="11" name="Text 6"/>
          <p:cNvSpPr/>
          <p:nvPr/>
        </p:nvSpPr>
        <p:spPr>
          <a:xfrm>
            <a:off x="2141101" y="4895374"/>
            <a:ext cx="1173992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16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backend component that handles text processing, error detection, and suggestion generation.</a:t>
            </a:r>
            <a:endParaRPr lang="en-US" sz="1686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79" y="5931337"/>
            <a:ext cx="1070610" cy="171307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41101" y="6145411"/>
            <a:ext cx="2728674" cy="33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5"/>
              </a:lnSpc>
              <a:buNone/>
            </a:pPr>
            <a:r>
              <a:rPr lang="en-US" sz="210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Output Component</a:t>
            </a:r>
            <a:endParaRPr lang="en-US" sz="2108" dirty="0"/>
          </a:p>
        </p:txBody>
      </p:sp>
      <p:sp>
        <p:nvSpPr>
          <p:cNvPr id="14" name="Text 8"/>
          <p:cNvSpPr/>
          <p:nvPr/>
        </p:nvSpPr>
        <p:spPr>
          <a:xfrm>
            <a:off x="2141101" y="6608445"/>
            <a:ext cx="1173992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16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display component that shows the processed text with highlighted errors and suggested corrections.</a:t>
            </a:r>
            <a:endParaRPr lang="en-US" sz="168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790218" y="621149"/>
            <a:ext cx="10382488" cy="705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56"/>
              </a:lnSpc>
              <a:buNone/>
            </a:pPr>
            <a:r>
              <a:rPr lang="en-US" sz="444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Detailed Functionality Walkthrough</a:t>
            </a:r>
            <a:endParaRPr lang="en-US" sz="4445" dirty="0"/>
          </a:p>
        </p:txBody>
      </p:sp>
      <p:sp>
        <p:nvSpPr>
          <p:cNvPr id="5" name="Text 2"/>
          <p:cNvSpPr/>
          <p:nvPr/>
        </p:nvSpPr>
        <p:spPr>
          <a:xfrm>
            <a:off x="790218" y="1665327"/>
            <a:ext cx="13049964" cy="722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5"/>
              </a:lnSpc>
              <a:buNone/>
            </a:pPr>
            <a:r>
              <a:rPr lang="en-US" sz="177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Upon inputting text or uploading a DOCX file, the application will initiate a sequence of steps to process the text, detect errors, and generate suggestions.</a:t>
            </a:r>
            <a:endParaRPr lang="en-US" sz="1778" dirty="0"/>
          </a:p>
        </p:txBody>
      </p:sp>
      <p:sp>
        <p:nvSpPr>
          <p:cNvPr id="6" name="Shape 3"/>
          <p:cNvSpPr/>
          <p:nvPr/>
        </p:nvSpPr>
        <p:spPr>
          <a:xfrm>
            <a:off x="7299960" y="2641521"/>
            <a:ext cx="30480" cy="4966930"/>
          </a:xfrm>
          <a:prstGeom prst="roundRect">
            <a:avLst>
              <a:gd name="adj" fmla="val 311118"/>
            </a:avLst>
          </a:prstGeom>
          <a:solidFill>
            <a:srgbClr val="DDD3BA"/>
          </a:solidFill>
          <a:ln/>
        </p:spPr>
      </p:sp>
      <p:sp>
        <p:nvSpPr>
          <p:cNvPr id="7" name="Shape 4"/>
          <p:cNvSpPr/>
          <p:nvPr/>
        </p:nvSpPr>
        <p:spPr>
          <a:xfrm>
            <a:off x="6301502" y="3134201"/>
            <a:ext cx="790218" cy="30480"/>
          </a:xfrm>
          <a:prstGeom prst="roundRect">
            <a:avLst>
              <a:gd name="adj" fmla="val 311118"/>
            </a:avLst>
          </a:prstGeom>
          <a:solidFill>
            <a:srgbClr val="DDD3BA"/>
          </a:solidFill>
          <a:ln/>
        </p:spPr>
      </p:sp>
      <p:sp>
        <p:nvSpPr>
          <p:cNvPr id="8" name="Shape 5"/>
          <p:cNvSpPr/>
          <p:nvPr/>
        </p:nvSpPr>
        <p:spPr>
          <a:xfrm>
            <a:off x="7061240" y="2895481"/>
            <a:ext cx="507921" cy="507921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39595" y="2980015"/>
            <a:ext cx="15109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7"/>
              </a:lnSpc>
              <a:buNone/>
            </a:pPr>
            <a:r>
              <a:rPr lang="en-US" sz="266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67" dirty="0"/>
          </a:p>
        </p:txBody>
      </p:sp>
      <p:sp>
        <p:nvSpPr>
          <p:cNvPr id="10" name="Text 7"/>
          <p:cNvSpPr/>
          <p:nvPr/>
        </p:nvSpPr>
        <p:spPr>
          <a:xfrm>
            <a:off x="3251240" y="2867263"/>
            <a:ext cx="2822258" cy="352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78"/>
              </a:lnSpc>
              <a:buNone/>
            </a:pPr>
            <a:r>
              <a:rPr lang="en-US" sz="2222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Text Preprocessing</a:t>
            </a:r>
            <a:endParaRPr lang="en-US" sz="2222" dirty="0"/>
          </a:p>
        </p:txBody>
      </p:sp>
      <p:sp>
        <p:nvSpPr>
          <p:cNvPr id="11" name="Text 8"/>
          <p:cNvSpPr/>
          <p:nvPr/>
        </p:nvSpPr>
        <p:spPr>
          <a:xfrm>
            <a:off x="790218" y="3355300"/>
            <a:ext cx="5283279" cy="36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845"/>
              </a:lnSpc>
              <a:buNone/>
            </a:pPr>
            <a:r>
              <a:rPr lang="en-US" sz="177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text is cleaned and formatted for analysis.</a:t>
            </a:r>
            <a:endParaRPr lang="en-US" sz="1778" dirty="0"/>
          </a:p>
        </p:txBody>
      </p:sp>
      <p:sp>
        <p:nvSpPr>
          <p:cNvPr id="12" name="Shape 9"/>
          <p:cNvSpPr/>
          <p:nvPr/>
        </p:nvSpPr>
        <p:spPr>
          <a:xfrm>
            <a:off x="7538680" y="4263033"/>
            <a:ext cx="790218" cy="30480"/>
          </a:xfrm>
          <a:prstGeom prst="roundRect">
            <a:avLst>
              <a:gd name="adj" fmla="val 311118"/>
            </a:avLst>
          </a:prstGeom>
          <a:solidFill>
            <a:srgbClr val="DDD3BA"/>
          </a:solidFill>
          <a:ln/>
        </p:spPr>
      </p:sp>
      <p:sp>
        <p:nvSpPr>
          <p:cNvPr id="13" name="Shape 10"/>
          <p:cNvSpPr/>
          <p:nvPr/>
        </p:nvSpPr>
        <p:spPr>
          <a:xfrm>
            <a:off x="7061240" y="4024312"/>
            <a:ext cx="507921" cy="507921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10901" y="4108847"/>
            <a:ext cx="208598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7"/>
              </a:lnSpc>
              <a:buNone/>
            </a:pPr>
            <a:r>
              <a:rPr lang="en-US" sz="266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67" dirty="0"/>
          </a:p>
        </p:txBody>
      </p:sp>
      <p:sp>
        <p:nvSpPr>
          <p:cNvPr id="15" name="Text 12"/>
          <p:cNvSpPr/>
          <p:nvPr/>
        </p:nvSpPr>
        <p:spPr>
          <a:xfrm>
            <a:off x="8556903" y="3996095"/>
            <a:ext cx="2822258" cy="352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8"/>
              </a:lnSpc>
              <a:buNone/>
            </a:pPr>
            <a:r>
              <a:rPr lang="en-US" sz="2222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Error Detection</a:t>
            </a:r>
            <a:endParaRPr lang="en-US" sz="2222" dirty="0"/>
          </a:p>
        </p:txBody>
      </p:sp>
      <p:sp>
        <p:nvSpPr>
          <p:cNvPr id="16" name="Text 13"/>
          <p:cNvSpPr/>
          <p:nvPr/>
        </p:nvSpPr>
        <p:spPr>
          <a:xfrm>
            <a:off x="8556903" y="4484132"/>
            <a:ext cx="5283279" cy="722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45"/>
              </a:lnSpc>
              <a:buNone/>
            </a:pPr>
            <a:r>
              <a:rPr lang="en-US" sz="177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application identifies potential spelling and grammar errors using NLP techniques.</a:t>
            </a:r>
            <a:endParaRPr lang="en-US" sz="1778" dirty="0"/>
          </a:p>
        </p:txBody>
      </p:sp>
      <p:sp>
        <p:nvSpPr>
          <p:cNvPr id="17" name="Shape 14"/>
          <p:cNvSpPr/>
          <p:nvPr/>
        </p:nvSpPr>
        <p:spPr>
          <a:xfrm>
            <a:off x="6301502" y="5278993"/>
            <a:ext cx="790218" cy="30480"/>
          </a:xfrm>
          <a:prstGeom prst="roundRect">
            <a:avLst>
              <a:gd name="adj" fmla="val 311118"/>
            </a:avLst>
          </a:prstGeom>
          <a:solidFill>
            <a:srgbClr val="DDD3BA"/>
          </a:solidFill>
          <a:ln/>
        </p:spPr>
      </p:sp>
      <p:sp>
        <p:nvSpPr>
          <p:cNvPr id="18" name="Shape 15"/>
          <p:cNvSpPr/>
          <p:nvPr/>
        </p:nvSpPr>
        <p:spPr>
          <a:xfrm>
            <a:off x="7061240" y="5040273"/>
            <a:ext cx="507921" cy="507921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10901" y="5124807"/>
            <a:ext cx="208598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7"/>
              </a:lnSpc>
              <a:buNone/>
            </a:pPr>
            <a:r>
              <a:rPr lang="en-US" sz="266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67" dirty="0"/>
          </a:p>
        </p:txBody>
      </p:sp>
      <p:sp>
        <p:nvSpPr>
          <p:cNvPr id="20" name="Text 17"/>
          <p:cNvSpPr/>
          <p:nvPr/>
        </p:nvSpPr>
        <p:spPr>
          <a:xfrm>
            <a:off x="2778443" y="5012055"/>
            <a:ext cx="3295055" cy="352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78"/>
              </a:lnSpc>
              <a:buNone/>
            </a:pPr>
            <a:r>
              <a:rPr lang="en-US" sz="2222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Suggestion Generation</a:t>
            </a:r>
            <a:endParaRPr lang="en-US" sz="2222" dirty="0"/>
          </a:p>
        </p:txBody>
      </p:sp>
      <p:sp>
        <p:nvSpPr>
          <p:cNvPr id="21" name="Text 18"/>
          <p:cNvSpPr/>
          <p:nvPr/>
        </p:nvSpPr>
        <p:spPr>
          <a:xfrm>
            <a:off x="790218" y="5500092"/>
            <a:ext cx="5283279" cy="722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845"/>
              </a:lnSpc>
              <a:buNone/>
            </a:pPr>
            <a:r>
              <a:rPr lang="en-US" sz="177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Based on the identified errors, the application generates relevant corrections and suggestions.</a:t>
            </a:r>
            <a:endParaRPr lang="en-US" sz="1778" dirty="0"/>
          </a:p>
        </p:txBody>
      </p:sp>
      <p:sp>
        <p:nvSpPr>
          <p:cNvPr id="22" name="Shape 19"/>
          <p:cNvSpPr/>
          <p:nvPr/>
        </p:nvSpPr>
        <p:spPr>
          <a:xfrm>
            <a:off x="7538680" y="6294953"/>
            <a:ext cx="790218" cy="30480"/>
          </a:xfrm>
          <a:prstGeom prst="roundRect">
            <a:avLst>
              <a:gd name="adj" fmla="val 311118"/>
            </a:avLst>
          </a:prstGeom>
          <a:solidFill>
            <a:srgbClr val="DDD3BA"/>
          </a:solidFill>
          <a:ln/>
        </p:spPr>
      </p:sp>
      <p:sp>
        <p:nvSpPr>
          <p:cNvPr id="23" name="Shape 20"/>
          <p:cNvSpPr/>
          <p:nvPr/>
        </p:nvSpPr>
        <p:spPr>
          <a:xfrm>
            <a:off x="7061240" y="6056233"/>
            <a:ext cx="507921" cy="507921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7216140" y="6140768"/>
            <a:ext cx="19812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7"/>
              </a:lnSpc>
              <a:buNone/>
            </a:pPr>
            <a:r>
              <a:rPr lang="en-US" sz="266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67" dirty="0"/>
          </a:p>
        </p:txBody>
      </p:sp>
      <p:sp>
        <p:nvSpPr>
          <p:cNvPr id="25" name="Text 22"/>
          <p:cNvSpPr/>
          <p:nvPr/>
        </p:nvSpPr>
        <p:spPr>
          <a:xfrm>
            <a:off x="8556903" y="6028015"/>
            <a:ext cx="2822258" cy="352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8"/>
              </a:lnSpc>
              <a:buNone/>
            </a:pPr>
            <a:r>
              <a:rPr lang="en-US" sz="2222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Output Display</a:t>
            </a:r>
            <a:endParaRPr lang="en-US" sz="2222" dirty="0"/>
          </a:p>
        </p:txBody>
      </p:sp>
      <p:sp>
        <p:nvSpPr>
          <p:cNvPr id="26" name="Text 23"/>
          <p:cNvSpPr/>
          <p:nvPr/>
        </p:nvSpPr>
        <p:spPr>
          <a:xfrm>
            <a:off x="8556903" y="6516053"/>
            <a:ext cx="5283279" cy="722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45"/>
              </a:lnSpc>
              <a:buNone/>
            </a:pPr>
            <a:r>
              <a:rPr lang="en-US" sz="177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processed text with highlighted errors and suggestions is displayed in the results pane.</a:t>
            </a:r>
            <a:endParaRPr lang="en-US" sz="177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749617"/>
            <a:ext cx="8960525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 and Considerations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1798558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Developing a robust spelling and grammar check application requires careful consideration of various challenges and potential limitations.</a:t>
            </a:r>
            <a:endParaRPr lang="en-US" sz="178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77951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93790" y="357330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Accuracy</a:t>
            </a:r>
            <a:endParaRPr lang="en-US" sz="2233" dirty="0"/>
          </a:p>
        </p:txBody>
      </p:sp>
      <p:sp>
        <p:nvSpPr>
          <p:cNvPr id="8" name="Text 4"/>
          <p:cNvSpPr/>
          <p:nvPr/>
        </p:nvSpPr>
        <p:spPr>
          <a:xfrm>
            <a:off x="793790" y="4063722"/>
            <a:ext cx="6351270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Achieving high accuracy in identifying and suggesting corrections is crucial.</a:t>
            </a:r>
            <a:endParaRPr lang="en-US" sz="178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77951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357330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Performance</a:t>
            </a:r>
            <a:endParaRPr lang="en-US" sz="2233" dirty="0"/>
          </a:p>
        </p:txBody>
      </p:sp>
      <p:sp>
        <p:nvSpPr>
          <p:cNvPr id="11" name="Text 6"/>
          <p:cNvSpPr/>
          <p:nvPr/>
        </p:nvSpPr>
        <p:spPr>
          <a:xfrm>
            <a:off x="7485221" y="4063722"/>
            <a:ext cx="635138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Ensuring fast and efficient processing of text, especially for large files.</a:t>
            </a:r>
            <a:endParaRPr lang="en-US" sz="1786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469969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93790" y="626375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Experience</a:t>
            </a:r>
            <a:endParaRPr lang="en-US" sz="2233" dirty="0"/>
          </a:p>
        </p:txBody>
      </p:sp>
      <p:sp>
        <p:nvSpPr>
          <p:cNvPr id="14" name="Text 8"/>
          <p:cNvSpPr/>
          <p:nvPr/>
        </p:nvSpPr>
        <p:spPr>
          <a:xfrm>
            <a:off x="793790" y="6754177"/>
            <a:ext cx="6351270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Providing an intuitive and user-friendly interface that is easy to navigate.</a:t>
            </a:r>
            <a:endParaRPr lang="en-US" sz="1786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221" y="5469969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485221" y="6263759"/>
            <a:ext cx="3835479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Contextual Understanding</a:t>
            </a:r>
            <a:endParaRPr lang="en-US" sz="2233" dirty="0"/>
          </a:p>
        </p:txBody>
      </p:sp>
      <p:sp>
        <p:nvSpPr>
          <p:cNvPr id="17" name="Text 10"/>
          <p:cNvSpPr/>
          <p:nvPr/>
        </p:nvSpPr>
        <p:spPr>
          <a:xfrm>
            <a:off x="7485221" y="6754177"/>
            <a:ext cx="635138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Developing a system that can understand the context of the text to provide accurate suggestions.</a:t>
            </a:r>
            <a:endParaRPr lang="en-US" sz="178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07" y="2534483"/>
            <a:ext cx="4919186" cy="316063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1152168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Libraries Used</a:t>
            </a:r>
            <a:endParaRPr lang="en-US" sz="4465" dirty="0"/>
          </a:p>
        </p:txBody>
      </p:sp>
      <p:sp>
        <p:nvSpPr>
          <p:cNvPr id="7" name="Text 2"/>
          <p:cNvSpPr/>
          <p:nvPr/>
        </p:nvSpPr>
        <p:spPr>
          <a:xfrm>
            <a:off x="6280190" y="2201108"/>
            <a:ext cx="75564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application utilizes various Python libraries to provide its functionalities.</a:t>
            </a:r>
            <a:endParaRPr lang="en-US" sz="1786" dirty="0"/>
          </a:p>
        </p:txBody>
      </p:sp>
      <p:sp>
        <p:nvSpPr>
          <p:cNvPr id="8" name="Shape 3"/>
          <p:cNvSpPr/>
          <p:nvPr/>
        </p:nvSpPr>
        <p:spPr>
          <a:xfrm>
            <a:off x="6280190" y="34372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459379" y="3522226"/>
            <a:ext cx="15180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79" dirty="0"/>
          </a:p>
        </p:txBody>
      </p:sp>
      <p:sp>
        <p:nvSpPr>
          <p:cNvPr id="10" name="Text 5"/>
          <p:cNvSpPr/>
          <p:nvPr/>
        </p:nvSpPr>
        <p:spPr>
          <a:xfrm>
            <a:off x="7017306" y="34372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TextBlob</a:t>
            </a:r>
            <a:endParaRPr lang="en-US" sz="2233" dirty="0"/>
          </a:p>
        </p:txBody>
      </p:sp>
      <p:sp>
        <p:nvSpPr>
          <p:cNvPr id="11" name="Text 6"/>
          <p:cNvSpPr/>
          <p:nvPr/>
        </p:nvSpPr>
        <p:spPr>
          <a:xfrm>
            <a:off x="7017306" y="3927634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Provides text processing and sentiment analysis capabilities.</a:t>
            </a:r>
            <a:endParaRPr lang="en-US" sz="1786" dirty="0"/>
          </a:p>
        </p:txBody>
      </p:sp>
      <p:sp>
        <p:nvSpPr>
          <p:cNvPr id="12" name="Shape 7"/>
          <p:cNvSpPr/>
          <p:nvPr/>
        </p:nvSpPr>
        <p:spPr>
          <a:xfrm>
            <a:off x="10171867" y="34372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0322243" y="3522226"/>
            <a:ext cx="20955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79" dirty="0"/>
          </a:p>
        </p:txBody>
      </p:sp>
      <p:sp>
        <p:nvSpPr>
          <p:cNvPr id="14" name="Text 9"/>
          <p:cNvSpPr/>
          <p:nvPr/>
        </p:nvSpPr>
        <p:spPr>
          <a:xfrm>
            <a:off x="10908983" y="34372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LanguageTool</a:t>
            </a:r>
            <a:endParaRPr lang="en-US" sz="2233" dirty="0"/>
          </a:p>
        </p:txBody>
      </p:sp>
      <p:sp>
        <p:nvSpPr>
          <p:cNvPr id="15" name="Text 10"/>
          <p:cNvSpPr/>
          <p:nvPr/>
        </p:nvSpPr>
        <p:spPr>
          <a:xfrm>
            <a:off x="10908983" y="3927634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Offers advanced grammar and spelling checking capabilities.</a:t>
            </a:r>
            <a:endParaRPr lang="en-US" sz="1786" dirty="0"/>
          </a:p>
        </p:txBody>
      </p:sp>
      <p:sp>
        <p:nvSpPr>
          <p:cNvPr id="16" name="Shape 11"/>
          <p:cNvSpPr/>
          <p:nvPr/>
        </p:nvSpPr>
        <p:spPr>
          <a:xfrm>
            <a:off x="6280190" y="54983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6430566" y="5583317"/>
            <a:ext cx="20955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79" dirty="0"/>
          </a:p>
        </p:txBody>
      </p:sp>
      <p:sp>
        <p:nvSpPr>
          <p:cNvPr id="18" name="Text 13"/>
          <p:cNvSpPr/>
          <p:nvPr/>
        </p:nvSpPr>
        <p:spPr>
          <a:xfrm>
            <a:off x="7017306" y="549830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python-docx</a:t>
            </a:r>
            <a:endParaRPr lang="en-US" sz="2233" dirty="0"/>
          </a:p>
        </p:txBody>
      </p:sp>
      <p:sp>
        <p:nvSpPr>
          <p:cNvPr id="19" name="Text 14"/>
          <p:cNvSpPr/>
          <p:nvPr/>
        </p:nvSpPr>
        <p:spPr>
          <a:xfrm>
            <a:off x="7017306" y="5988725"/>
            <a:ext cx="29277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Facilitates reading and writing DOCX files.</a:t>
            </a:r>
            <a:endParaRPr lang="en-US" sz="1786" dirty="0"/>
          </a:p>
        </p:txBody>
      </p:sp>
      <p:sp>
        <p:nvSpPr>
          <p:cNvPr id="20" name="Shape 15"/>
          <p:cNvSpPr/>
          <p:nvPr/>
        </p:nvSpPr>
        <p:spPr>
          <a:xfrm>
            <a:off x="10171867" y="54983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1" name="Text 16"/>
          <p:cNvSpPr/>
          <p:nvPr/>
        </p:nvSpPr>
        <p:spPr>
          <a:xfrm>
            <a:off x="10327481" y="5583317"/>
            <a:ext cx="19907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79" dirty="0"/>
          </a:p>
        </p:txBody>
      </p:sp>
      <p:sp>
        <p:nvSpPr>
          <p:cNvPr id="22" name="Text 17"/>
          <p:cNvSpPr/>
          <p:nvPr/>
        </p:nvSpPr>
        <p:spPr>
          <a:xfrm>
            <a:off x="10908983" y="549830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Text Processing</a:t>
            </a:r>
            <a:endParaRPr lang="en-US" sz="2233" dirty="0"/>
          </a:p>
        </p:txBody>
      </p:sp>
      <p:sp>
        <p:nvSpPr>
          <p:cNvPr id="23" name="Text 18"/>
          <p:cNvSpPr/>
          <p:nvPr/>
        </p:nvSpPr>
        <p:spPr>
          <a:xfrm>
            <a:off x="10908983" y="5988725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Includes various modules for cleaning, formatting, and analyzing text.</a:t>
            </a:r>
            <a:endParaRPr lang="en-US" sz="178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838319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2000726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spelling and grammar check application offers a valuable tool for users to improve their writing by identifying and suggesting corrections for common spelling and grammar mistakes.</a:t>
            </a:r>
            <a:endParaRPr lang="en-US" sz="178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81682"/>
            <a:ext cx="4120753" cy="2546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93790" y="5811917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Interface</a:t>
            </a:r>
            <a:endParaRPr lang="en-US" sz="2233" dirty="0"/>
          </a:p>
        </p:txBody>
      </p:sp>
      <p:sp>
        <p:nvSpPr>
          <p:cNvPr id="8" name="Text 4"/>
          <p:cNvSpPr/>
          <p:nvPr/>
        </p:nvSpPr>
        <p:spPr>
          <a:xfrm>
            <a:off x="793790" y="6302335"/>
            <a:ext cx="4120753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application provides an intuitive and user-friendly interface for users to interact with the features.</a:t>
            </a:r>
            <a:endParaRPr lang="en-US" sz="178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2981682"/>
            <a:ext cx="4120872" cy="254686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254704" y="581203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Code</a:t>
            </a:r>
            <a:endParaRPr lang="en-US" sz="2233" dirty="0"/>
          </a:p>
        </p:txBody>
      </p:sp>
      <p:sp>
        <p:nvSpPr>
          <p:cNvPr id="11" name="Text 6"/>
          <p:cNvSpPr/>
          <p:nvPr/>
        </p:nvSpPr>
        <p:spPr>
          <a:xfrm>
            <a:off x="5254704" y="6302454"/>
            <a:ext cx="412087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application leverages Python libraries and a modular code structure for efficient functionality.</a:t>
            </a:r>
            <a:endParaRPr lang="en-US" sz="1786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2981682"/>
            <a:ext cx="4120753" cy="2546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715738" y="5811917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Impact</a:t>
            </a:r>
            <a:endParaRPr lang="en-US" sz="2233" dirty="0"/>
          </a:p>
        </p:txBody>
      </p:sp>
      <p:sp>
        <p:nvSpPr>
          <p:cNvPr id="14" name="Text 8"/>
          <p:cNvSpPr/>
          <p:nvPr/>
        </p:nvSpPr>
        <p:spPr>
          <a:xfrm>
            <a:off x="9715738" y="6302335"/>
            <a:ext cx="4120753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application aims to improve user's writing by identifying and suggesting corrections for common errors.</a:t>
            </a: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Custom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DM Sans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2</cp:revision>
  <dcterms:created xsi:type="dcterms:W3CDTF">2024-08-20T16:38:54Z</dcterms:created>
  <dcterms:modified xsi:type="dcterms:W3CDTF">2024-08-20T16:39:34Z</dcterms:modified>
</cp:coreProperties>
</file>