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7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3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6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7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8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2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03336-5DA2-401D-8D38-801F7FE05809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93C6B-BA9E-4818-A1B6-42A635F7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9815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80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228600"/>
            <a:ext cx="8229600" cy="4525963"/>
          </a:xfrm>
        </p:spPr>
        <p:txBody>
          <a:bodyPr>
            <a:noAutofit/>
          </a:bodyPr>
          <a:lstStyle/>
          <a:p>
            <a:r>
              <a:rPr lang="en-US" sz="1200" dirty="0" smtClean="0"/>
              <a:t>to 10dt</a:t>
            </a:r>
          </a:p>
          <a:p>
            <a:r>
              <a:rPr lang="en-US" sz="1200" dirty="0" err="1" smtClean="0"/>
              <a:t>setpencolor</a:t>
            </a:r>
            <a:r>
              <a:rPr lang="en-US" sz="1200" dirty="0" smtClean="0"/>
              <a:t> [0 0 0]</a:t>
            </a:r>
          </a:p>
          <a:p>
            <a:r>
              <a:rPr lang="en-US" sz="1200" dirty="0" err="1" smtClean="0"/>
              <a:t>cs</a:t>
            </a:r>
            <a:endParaRPr lang="en-US" sz="1200" dirty="0" smtClean="0"/>
          </a:p>
          <a:p>
            <a:r>
              <a:rPr lang="en-US" sz="1200" dirty="0" smtClean="0"/>
              <a:t>repeat 10 [</a:t>
            </a:r>
            <a:r>
              <a:rPr lang="en-US" sz="1200" dirty="0" err="1" smtClean="0"/>
              <a:t>fd</a:t>
            </a:r>
            <a:r>
              <a:rPr lang="en-US" sz="1200" dirty="0" smtClean="0"/>
              <a:t> 400 </a:t>
            </a:r>
            <a:r>
              <a:rPr lang="en-US" sz="1200" dirty="0" err="1" smtClean="0"/>
              <a:t>bk</a:t>
            </a:r>
            <a:r>
              <a:rPr lang="en-US" sz="1200" dirty="0" smtClean="0"/>
              <a:t> 400 </a:t>
            </a:r>
            <a:r>
              <a:rPr lang="en-US" sz="1200" dirty="0" err="1" smtClean="0"/>
              <a:t>rt</a:t>
            </a:r>
            <a:r>
              <a:rPr lang="en-US" sz="1200" dirty="0" smtClean="0"/>
              <a:t> 36]</a:t>
            </a:r>
          </a:p>
          <a:p>
            <a:r>
              <a:rPr lang="en-US" sz="1200" dirty="0" smtClean="0"/>
              <a:t>end</a:t>
            </a:r>
          </a:p>
          <a:p>
            <a:endParaRPr lang="en-US" sz="1200" dirty="0" smtClean="0"/>
          </a:p>
          <a:p>
            <a:r>
              <a:rPr lang="en-US" sz="1200" dirty="0" smtClean="0"/>
              <a:t>to </a:t>
            </a:r>
            <a:r>
              <a:rPr lang="en-US" sz="1200" dirty="0" err="1" smtClean="0"/>
              <a:t>tb</a:t>
            </a:r>
            <a:endParaRPr lang="en-US" sz="1200" dirty="0" smtClean="0"/>
          </a:p>
          <a:p>
            <a:r>
              <a:rPr lang="en-US" sz="1200" dirty="0" smtClean="0"/>
              <a:t>10dt</a:t>
            </a:r>
          </a:p>
          <a:p>
            <a:r>
              <a:rPr lang="en-US" sz="1200" dirty="0" err="1" smtClean="0"/>
              <a:t>VongNgoai</a:t>
            </a:r>
            <a:endParaRPr lang="en-US" sz="1200" dirty="0" smtClean="0"/>
          </a:p>
          <a:p>
            <a:r>
              <a:rPr lang="en-US" sz="1200" dirty="0" err="1" smtClean="0"/>
              <a:t>VongTrong</a:t>
            </a:r>
            <a:endParaRPr lang="en-US" sz="1200" dirty="0" smtClean="0"/>
          </a:p>
          <a:p>
            <a:r>
              <a:rPr lang="en-US" sz="1200" dirty="0" err="1" smtClean="0"/>
              <a:t>ht</a:t>
            </a:r>
            <a:endParaRPr lang="en-US" sz="1200" dirty="0" smtClean="0"/>
          </a:p>
          <a:p>
            <a:r>
              <a:rPr lang="en-US" sz="1200" dirty="0" smtClean="0"/>
              <a:t>end</a:t>
            </a:r>
          </a:p>
          <a:p>
            <a:endParaRPr lang="en-US" sz="1200" dirty="0" smtClean="0"/>
          </a:p>
          <a:p>
            <a:r>
              <a:rPr lang="en-US" sz="1200" dirty="0" smtClean="0"/>
              <a:t>to </a:t>
            </a:r>
            <a:r>
              <a:rPr lang="en-US" sz="1200" dirty="0" err="1" smtClean="0"/>
              <a:t>VongNgoai</a:t>
            </a:r>
            <a:endParaRPr lang="en-US" sz="1200" dirty="0" smtClean="0"/>
          </a:p>
          <a:p>
            <a:r>
              <a:rPr lang="en-US" sz="1200" dirty="0" err="1" smtClean="0"/>
              <a:t>setpencolor</a:t>
            </a:r>
            <a:r>
              <a:rPr lang="en-US" sz="1200" dirty="0" smtClean="0"/>
              <a:t> [255 255 0]</a:t>
            </a:r>
          </a:p>
          <a:p>
            <a:r>
              <a:rPr lang="en-US" sz="1200" dirty="0" err="1" smtClean="0"/>
              <a:t>fd</a:t>
            </a:r>
            <a:r>
              <a:rPr lang="en-US" sz="1200" dirty="0" smtClean="0"/>
              <a:t> 400</a:t>
            </a:r>
          </a:p>
          <a:p>
            <a:r>
              <a:rPr lang="en-US" sz="1200" dirty="0" err="1" smtClean="0"/>
              <a:t>rt</a:t>
            </a:r>
            <a:r>
              <a:rPr lang="en-US" sz="1200" dirty="0" smtClean="0"/>
              <a:t> 144 </a:t>
            </a:r>
          </a:p>
          <a:p>
            <a:r>
              <a:rPr lang="en-US" sz="1200" dirty="0" err="1" smtClean="0"/>
              <a:t>fd</a:t>
            </a:r>
            <a:r>
              <a:rPr lang="en-US" sz="1200" dirty="0" smtClean="0"/>
              <a:t> 650 </a:t>
            </a:r>
          </a:p>
          <a:p>
            <a:r>
              <a:rPr lang="en-US" sz="1200" dirty="0" smtClean="0"/>
              <a:t>repeat 9 [</a:t>
            </a:r>
            <a:r>
              <a:rPr lang="en-US" sz="1200" dirty="0" err="1" smtClean="0"/>
              <a:t>rt</a:t>
            </a:r>
            <a:r>
              <a:rPr lang="en-US" sz="1200" dirty="0" smtClean="0"/>
              <a:t> 108 </a:t>
            </a:r>
            <a:r>
              <a:rPr lang="en-US" sz="1200" dirty="0" err="1" smtClean="0"/>
              <a:t>fd</a:t>
            </a:r>
            <a:r>
              <a:rPr lang="en-US" sz="1200" dirty="0" smtClean="0"/>
              <a:t> 650 ]</a:t>
            </a:r>
          </a:p>
          <a:p>
            <a:r>
              <a:rPr lang="en-US" sz="1200" dirty="0" smtClean="0"/>
              <a:t>home</a:t>
            </a:r>
          </a:p>
          <a:p>
            <a:r>
              <a:rPr lang="en-US" sz="1200" dirty="0" smtClean="0"/>
              <a:t>end</a:t>
            </a:r>
          </a:p>
          <a:p>
            <a:endParaRPr lang="en-US" sz="1200" dirty="0" smtClean="0"/>
          </a:p>
          <a:p>
            <a:r>
              <a:rPr lang="en-US" sz="1200" dirty="0" smtClean="0"/>
              <a:t>to </a:t>
            </a:r>
            <a:r>
              <a:rPr lang="en-US" sz="1200" dirty="0" err="1" smtClean="0"/>
              <a:t>VongTrong</a:t>
            </a:r>
            <a:endParaRPr lang="en-US" sz="1200" dirty="0" smtClean="0"/>
          </a:p>
          <a:p>
            <a:r>
              <a:rPr lang="en-US" sz="1200" dirty="0" err="1" smtClean="0"/>
              <a:t>setpencolor</a:t>
            </a:r>
            <a:r>
              <a:rPr lang="en-US" sz="1200" dirty="0" smtClean="0"/>
              <a:t> [255 0 255]</a:t>
            </a:r>
          </a:p>
          <a:p>
            <a:r>
              <a:rPr lang="en-US" sz="1200" dirty="0" err="1" smtClean="0"/>
              <a:t>fd</a:t>
            </a:r>
            <a:r>
              <a:rPr lang="en-US" sz="1200" dirty="0" smtClean="0"/>
              <a:t> 250</a:t>
            </a:r>
          </a:p>
          <a:p>
            <a:r>
              <a:rPr lang="en-US" sz="1200" dirty="0" err="1" smtClean="0"/>
              <a:t>rt</a:t>
            </a:r>
            <a:r>
              <a:rPr lang="en-US" sz="1200" dirty="0" smtClean="0"/>
              <a:t> 144</a:t>
            </a:r>
          </a:p>
          <a:p>
            <a:r>
              <a:rPr lang="en-US" sz="1200" dirty="0" err="1" smtClean="0"/>
              <a:t>fd</a:t>
            </a:r>
            <a:r>
              <a:rPr lang="en-US" sz="1200" dirty="0" smtClean="0"/>
              <a:t> 400</a:t>
            </a:r>
          </a:p>
          <a:p>
            <a:r>
              <a:rPr lang="en-US" sz="1200" dirty="0" smtClean="0"/>
              <a:t>repeat 9 [</a:t>
            </a:r>
            <a:r>
              <a:rPr lang="en-US" sz="1200" dirty="0" err="1" smtClean="0"/>
              <a:t>rt</a:t>
            </a:r>
            <a:r>
              <a:rPr lang="en-US" sz="1200" dirty="0" smtClean="0"/>
              <a:t> 108 </a:t>
            </a:r>
            <a:r>
              <a:rPr lang="en-US" sz="1200" dirty="0" err="1" smtClean="0"/>
              <a:t>fd</a:t>
            </a:r>
            <a:r>
              <a:rPr lang="en-US" sz="1200" dirty="0" smtClean="0"/>
              <a:t> 400]</a:t>
            </a:r>
          </a:p>
          <a:p>
            <a:r>
              <a:rPr lang="en-US" sz="1200" dirty="0" smtClean="0"/>
              <a:t>end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26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Đại Trần Trọng</dc:creator>
  <cp:lastModifiedBy>Đại Trần Trọng</cp:lastModifiedBy>
  <cp:revision>1</cp:revision>
  <dcterms:created xsi:type="dcterms:W3CDTF">2019-01-19T11:28:24Z</dcterms:created>
  <dcterms:modified xsi:type="dcterms:W3CDTF">2019-01-19T11:31:52Z</dcterms:modified>
</cp:coreProperties>
</file>