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31" autoAdjust="0"/>
  </p:normalViewPr>
  <p:slideViewPr>
    <p:cSldViewPr snapToGrid="0">
      <p:cViewPr varScale="1">
        <p:scale>
          <a:sx n="66" d="100"/>
          <a:sy n="66" d="100"/>
        </p:scale>
        <p:origin x="10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5A57-BAC9-410D-9718-EC96CEC44F11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93040-300B-4C24-ACF3-F0ADAD7BB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7" Type="http://schemas.openxmlformats.org/officeDocument/2006/relationships/hyperlink" Target="https://github.com/jashkenas/coffee-scrip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joyent/node" TargetMode="External"/><Relationship Id="rId5" Type="http://schemas.openxmlformats.org/officeDocument/2006/relationships/hyperlink" Target="https://github.com/twitter/bootstrap" TargetMode="External"/><Relationship Id="rId4" Type="http://schemas.openxmlformats.org/officeDocument/2006/relationships/hyperlink" Target="https://github.com/dhh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其中不乏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发明者</a:t>
            </a:r>
            <a:r>
              <a:rPr lang="en-US" altLang="zh-CN" dirty="0" smtClean="0">
                <a:hlinkClick r:id="rId3"/>
              </a:rPr>
              <a:t>Torvalds</a:t>
            </a:r>
            <a:r>
              <a:rPr lang="zh-CN" altLang="en-US" dirty="0" smtClean="0"/>
              <a:t>这样的顶级黑客，以及</a:t>
            </a:r>
            <a:r>
              <a:rPr lang="en-US" altLang="zh-CN" dirty="0" smtClean="0"/>
              <a:t>Rails</a:t>
            </a:r>
            <a:r>
              <a:rPr lang="zh-CN" altLang="en-US" dirty="0" smtClean="0"/>
              <a:t>创始人</a:t>
            </a:r>
            <a:r>
              <a:rPr lang="en-US" altLang="zh-CN" dirty="0" smtClean="0">
                <a:hlinkClick r:id="rId4"/>
              </a:rPr>
              <a:t>DHH</a:t>
            </a:r>
            <a:r>
              <a:rPr lang="zh-CN" altLang="en-US" dirty="0" smtClean="0"/>
              <a:t>这样的年轻极客。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目前已托管</a:t>
            </a:r>
            <a:r>
              <a:rPr lang="en-US" altLang="zh-CN" dirty="0" smtClean="0"/>
              <a:t>431</a:t>
            </a:r>
            <a:r>
              <a:rPr lang="zh-CN" altLang="en-US" dirty="0" smtClean="0"/>
              <a:t>万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项目，不仅越来越多知名开源项目迁入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Ruby on Rails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/OTP</a:t>
            </a:r>
            <a:r>
              <a:rPr lang="zh-CN" altLang="en-US" dirty="0" smtClean="0"/>
              <a:t>；近三年流行的开源库往往在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首发，例如：</a:t>
            </a:r>
            <a:r>
              <a:rPr lang="en-US" altLang="zh-CN" dirty="0" err="1" smtClean="0">
                <a:hlinkClick r:id="rId5"/>
              </a:rPr>
              <a:t>BootStrap</a:t>
            </a:r>
            <a:r>
              <a:rPr lang="zh-CN" altLang="en-US" dirty="0" smtClean="0"/>
              <a:t>、</a:t>
            </a:r>
            <a:r>
              <a:rPr lang="en-US" altLang="zh-CN" dirty="0" smtClean="0">
                <a:hlinkClick r:id="rId6"/>
              </a:rPr>
              <a:t>Node.js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hlinkClick r:id="rId7"/>
              </a:rPr>
              <a:t>CoffeScript</a:t>
            </a:r>
            <a:r>
              <a:rPr lang="zh-CN" altLang="en-US" dirty="0" smtClean="0"/>
              <a:t>等。</a:t>
            </a:r>
          </a:p>
          <a:p>
            <a:r>
              <a:rPr lang="en-US" altLang="zh-CN" dirty="0" smtClean="0"/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网站排名查询专业提供中文网站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排名查询、网站流量查询、网站访问量查询、网站页面浏览量查询服务。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93040-300B-4C24-ACF3-F0ADAD7BBE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4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4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9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7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5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52A3-F38E-4B18-A798-B451F679573D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F83D-C446-45FC-B9B0-E04F9C1A1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2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GitHub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21" y="1122363"/>
            <a:ext cx="2265362" cy="22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5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0150" y="1158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今天，</a:t>
            </a:r>
            <a:r>
              <a:rPr lang="en-US" altLang="zh-CN" sz="4000" dirty="0"/>
              <a:t>GitHub</a:t>
            </a:r>
            <a:r>
              <a:rPr lang="zh-CN" altLang="en-US" sz="4000" dirty="0"/>
              <a:t>已</a:t>
            </a:r>
            <a:r>
              <a:rPr lang="zh-CN" altLang="en-US" sz="4000" dirty="0" smtClean="0"/>
              <a:t>是</a:t>
            </a:r>
            <a:r>
              <a:rPr lang="en-US" altLang="zh-CN" sz="4000" dirty="0" smtClean="0"/>
              <a:t>:</a:t>
            </a:r>
          </a:p>
          <a:p>
            <a:pPr marL="0" indent="0">
              <a:buNone/>
            </a:pPr>
            <a:endParaRPr lang="zh-CN" altLang="en-US" sz="4000" dirty="0"/>
          </a:p>
          <a:p>
            <a:r>
              <a:rPr lang="zh-CN" altLang="en-US" sz="4000" dirty="0"/>
              <a:t>一个拥有</a:t>
            </a:r>
            <a:r>
              <a:rPr lang="en-US" altLang="zh-CN" sz="4000" dirty="0"/>
              <a:t>143</a:t>
            </a:r>
            <a:r>
              <a:rPr lang="zh-CN" altLang="en-US" sz="4000" dirty="0"/>
              <a:t>万开发者的</a:t>
            </a:r>
            <a:r>
              <a:rPr lang="zh-CN" altLang="en-US" sz="4000"/>
              <a:t>社区</a:t>
            </a:r>
            <a:r>
              <a:rPr lang="zh-CN" altLang="en-US" sz="4000" smtClean="0"/>
              <a:t>。</a:t>
            </a:r>
            <a:endParaRPr lang="en-US" altLang="zh-CN" sz="4000" dirty="0" smtClean="0"/>
          </a:p>
          <a:p>
            <a:r>
              <a:rPr lang="zh-CN" altLang="en-US" sz="4000" dirty="0" smtClean="0"/>
              <a:t>这个</a:t>
            </a:r>
            <a:r>
              <a:rPr lang="zh-CN" altLang="en-US" sz="4000" dirty="0"/>
              <a:t>星球上最流行的开源托管服务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 err="1" smtClean="0"/>
              <a:t>alexa</a:t>
            </a:r>
            <a:r>
              <a:rPr lang="zh-CN" altLang="en-US" sz="4000" dirty="0"/>
              <a:t>全球排名</a:t>
            </a:r>
            <a:r>
              <a:rPr lang="en-US" altLang="zh-CN" sz="4000" dirty="0"/>
              <a:t>414</a:t>
            </a:r>
            <a:r>
              <a:rPr lang="zh-CN" altLang="en-US" sz="4000" dirty="0"/>
              <a:t>的网站。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02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</Words>
  <Application>Microsoft Office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GitHub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赵元凯</dc:creator>
  <cp:lastModifiedBy>赵元凯</cp:lastModifiedBy>
  <cp:revision>2</cp:revision>
  <dcterms:created xsi:type="dcterms:W3CDTF">2017-05-31T01:07:00Z</dcterms:created>
  <dcterms:modified xsi:type="dcterms:W3CDTF">2017-05-31T01:38:39Z</dcterms:modified>
</cp:coreProperties>
</file>