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0FB3354-F2E0-4A03-AD4C-453C62DA684F}" v="37" dt="2024-11-20T17:28:44.0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5" d="100"/>
          <a:sy n="75" d="100"/>
        </p:scale>
        <p:origin x="902"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 penaganti" userId="81f1f2841e2b9171" providerId="LiveId" clId="{F0FB3354-F2E0-4A03-AD4C-453C62DA684F}"/>
    <pc:docChg chg="undo custSel addSld modSld">
      <pc:chgData name="sai penaganti" userId="81f1f2841e2b9171" providerId="LiveId" clId="{F0FB3354-F2E0-4A03-AD4C-453C62DA684F}" dt="2024-11-20T17:28:50.540" v="372" actId="14100"/>
      <pc:docMkLst>
        <pc:docMk/>
      </pc:docMkLst>
      <pc:sldChg chg="addSp delSp modSp mod">
        <pc:chgData name="sai penaganti" userId="81f1f2841e2b9171" providerId="LiveId" clId="{F0FB3354-F2E0-4A03-AD4C-453C62DA684F}" dt="2024-11-20T17:02:25.681" v="69"/>
        <pc:sldMkLst>
          <pc:docMk/>
          <pc:sldMk cId="1715979086" sldId="261"/>
        </pc:sldMkLst>
        <pc:spChg chg="mod">
          <ac:chgData name="sai penaganti" userId="81f1f2841e2b9171" providerId="LiveId" clId="{F0FB3354-F2E0-4A03-AD4C-453C62DA684F}" dt="2024-11-20T16:50:13.973" v="6" actId="1076"/>
          <ac:spMkLst>
            <pc:docMk/>
            <pc:sldMk cId="1715979086" sldId="261"/>
            <ac:spMk id="2" creationId="{B2AC5A31-B3DD-E0AF-583C-2BA30A894D7E}"/>
          </ac:spMkLst>
        </pc:spChg>
        <pc:spChg chg="add del mod">
          <ac:chgData name="sai penaganti" userId="81f1f2841e2b9171" providerId="LiveId" clId="{F0FB3354-F2E0-4A03-AD4C-453C62DA684F}" dt="2024-11-20T16:55:24.671" v="20"/>
          <ac:spMkLst>
            <pc:docMk/>
            <pc:sldMk cId="1715979086" sldId="261"/>
            <ac:spMk id="5" creationId="{8F21192C-09A7-09DD-5739-57E0470700D8}"/>
          </ac:spMkLst>
        </pc:spChg>
        <pc:spChg chg="add">
          <ac:chgData name="sai penaganti" userId="81f1f2841e2b9171" providerId="LiveId" clId="{F0FB3354-F2E0-4A03-AD4C-453C62DA684F}" dt="2024-11-20T16:54:06.464" v="9"/>
          <ac:spMkLst>
            <pc:docMk/>
            <pc:sldMk cId="1715979086" sldId="261"/>
            <ac:spMk id="6" creationId="{576A2F62-C162-504D-6FA4-4686915171F4}"/>
          </ac:spMkLst>
        </pc:spChg>
        <pc:spChg chg="add">
          <ac:chgData name="sai penaganti" userId="81f1f2841e2b9171" providerId="LiveId" clId="{F0FB3354-F2E0-4A03-AD4C-453C62DA684F}" dt="2024-11-20T16:54:13.951" v="10"/>
          <ac:spMkLst>
            <pc:docMk/>
            <pc:sldMk cId="1715979086" sldId="261"/>
            <ac:spMk id="7" creationId="{FC407A07-0CA3-7C20-D9AB-CA0DFF893D56}"/>
          </ac:spMkLst>
        </pc:spChg>
        <pc:spChg chg="add mod">
          <ac:chgData name="sai penaganti" userId="81f1f2841e2b9171" providerId="LiveId" clId="{F0FB3354-F2E0-4A03-AD4C-453C62DA684F}" dt="2024-11-20T16:56:23.581" v="42" actId="1076"/>
          <ac:spMkLst>
            <pc:docMk/>
            <pc:sldMk cId="1715979086" sldId="261"/>
            <ac:spMk id="8" creationId="{1CBE19C4-45F3-2362-09B0-EDBBD57F025A}"/>
          </ac:spMkLst>
        </pc:spChg>
        <pc:spChg chg="add mod">
          <ac:chgData name="sai penaganti" userId="81f1f2841e2b9171" providerId="LiveId" clId="{F0FB3354-F2E0-4A03-AD4C-453C62DA684F}" dt="2024-11-20T16:59:30.108" v="63" actId="113"/>
          <ac:spMkLst>
            <pc:docMk/>
            <pc:sldMk cId="1715979086" sldId="261"/>
            <ac:spMk id="13" creationId="{20DC4A31-6F1D-DE47-EEA0-D2CA30C78256}"/>
          </ac:spMkLst>
        </pc:spChg>
        <pc:spChg chg="add mod">
          <ac:chgData name="sai penaganti" userId="81f1f2841e2b9171" providerId="LiveId" clId="{F0FB3354-F2E0-4A03-AD4C-453C62DA684F}" dt="2024-11-20T17:02:25.681" v="69"/>
          <ac:spMkLst>
            <pc:docMk/>
            <pc:sldMk cId="1715979086" sldId="261"/>
            <ac:spMk id="14" creationId="{E742F515-512B-CF37-4700-BFC9737FDACE}"/>
          </ac:spMkLst>
        </pc:spChg>
        <pc:picChg chg="add mod">
          <ac:chgData name="sai penaganti" userId="81f1f2841e2b9171" providerId="LiveId" clId="{F0FB3354-F2E0-4A03-AD4C-453C62DA684F}" dt="2024-11-20T16:56:25.728" v="43" actId="1076"/>
          <ac:picMkLst>
            <pc:docMk/>
            <pc:sldMk cId="1715979086" sldId="261"/>
            <ac:picMk id="4" creationId="{39581DBE-E9DC-5575-A3DC-2F1862E8403C}"/>
          </ac:picMkLst>
        </pc:picChg>
        <pc:picChg chg="add del mod">
          <ac:chgData name="sai penaganti" userId="81f1f2841e2b9171" providerId="LiveId" clId="{F0FB3354-F2E0-4A03-AD4C-453C62DA684F}" dt="2024-11-20T16:57:25.047" v="48" actId="478"/>
          <ac:picMkLst>
            <pc:docMk/>
            <pc:sldMk cId="1715979086" sldId="261"/>
            <ac:picMk id="10" creationId="{0938CC90-2BC2-7234-5055-DF2058BD5A3E}"/>
          </ac:picMkLst>
        </pc:picChg>
        <pc:picChg chg="add mod">
          <ac:chgData name="sai penaganti" userId="81f1f2841e2b9171" providerId="LiveId" clId="{F0FB3354-F2E0-4A03-AD4C-453C62DA684F}" dt="2024-11-20T16:59:06.829" v="53" actId="14100"/>
          <ac:picMkLst>
            <pc:docMk/>
            <pc:sldMk cId="1715979086" sldId="261"/>
            <ac:picMk id="12" creationId="{24121CA9-0491-BBA8-55A2-D114D38FBA4E}"/>
          </ac:picMkLst>
        </pc:picChg>
      </pc:sldChg>
      <pc:sldChg chg="addSp delSp modSp new mod">
        <pc:chgData name="sai penaganti" userId="81f1f2841e2b9171" providerId="LiveId" clId="{F0FB3354-F2E0-4A03-AD4C-453C62DA684F}" dt="2024-11-20T17:16:04.487" v="275"/>
        <pc:sldMkLst>
          <pc:docMk/>
          <pc:sldMk cId="975035064" sldId="262"/>
        </pc:sldMkLst>
        <pc:spChg chg="add mod">
          <ac:chgData name="sai penaganti" userId="81f1f2841e2b9171" providerId="LiveId" clId="{F0FB3354-F2E0-4A03-AD4C-453C62DA684F}" dt="2024-11-20T17:07:23.924" v="93" actId="113"/>
          <ac:spMkLst>
            <pc:docMk/>
            <pc:sldMk cId="975035064" sldId="262"/>
            <ac:spMk id="4" creationId="{CD4942EC-7C27-4446-414F-A4D2D552A1FF}"/>
          </ac:spMkLst>
        </pc:spChg>
        <pc:spChg chg="add del mod">
          <ac:chgData name="sai penaganti" userId="81f1f2841e2b9171" providerId="LiveId" clId="{F0FB3354-F2E0-4A03-AD4C-453C62DA684F}" dt="2024-11-20T17:07:55.103" v="97"/>
          <ac:spMkLst>
            <pc:docMk/>
            <pc:sldMk cId="975035064" sldId="262"/>
            <ac:spMk id="5" creationId="{D9776C40-484B-287E-A0BA-D97C98505F6B}"/>
          </ac:spMkLst>
        </pc:spChg>
        <pc:spChg chg="add del mod">
          <ac:chgData name="sai penaganti" userId="81f1f2841e2b9171" providerId="LiveId" clId="{F0FB3354-F2E0-4A03-AD4C-453C62DA684F}" dt="2024-11-20T17:08:11.432" v="101"/>
          <ac:spMkLst>
            <pc:docMk/>
            <pc:sldMk cId="975035064" sldId="262"/>
            <ac:spMk id="6" creationId="{4BB7A01C-D7A1-150A-83BE-63DA926D05C3}"/>
          </ac:spMkLst>
        </pc:spChg>
        <pc:spChg chg="add del mod">
          <ac:chgData name="sai penaganti" userId="81f1f2841e2b9171" providerId="LiveId" clId="{F0FB3354-F2E0-4A03-AD4C-453C62DA684F}" dt="2024-11-20T17:08:33.300" v="105"/>
          <ac:spMkLst>
            <pc:docMk/>
            <pc:sldMk cId="975035064" sldId="262"/>
            <ac:spMk id="7" creationId="{F6B154E5-1C11-1755-919E-2231C90D7F24}"/>
          </ac:spMkLst>
        </pc:spChg>
        <pc:spChg chg="add mod">
          <ac:chgData name="sai penaganti" userId="81f1f2841e2b9171" providerId="LiveId" clId="{F0FB3354-F2E0-4A03-AD4C-453C62DA684F}" dt="2024-11-20T17:11:27.234" v="164" actId="1076"/>
          <ac:spMkLst>
            <pc:docMk/>
            <pc:sldMk cId="975035064" sldId="262"/>
            <ac:spMk id="8" creationId="{58E471E4-C4F0-9CF4-8D36-7E78FFF388AE}"/>
          </ac:spMkLst>
        </pc:spChg>
        <pc:spChg chg="add mod">
          <ac:chgData name="sai penaganti" userId="81f1f2841e2b9171" providerId="LiveId" clId="{F0FB3354-F2E0-4A03-AD4C-453C62DA684F}" dt="2024-11-20T17:12:47.832" v="184" actId="2711"/>
          <ac:spMkLst>
            <pc:docMk/>
            <pc:sldMk cId="975035064" sldId="262"/>
            <ac:spMk id="11" creationId="{CDFA6CAA-37FC-ECF5-262E-E08BE46EAC3E}"/>
          </ac:spMkLst>
        </pc:spChg>
        <pc:spChg chg="add del mod">
          <ac:chgData name="sai penaganti" userId="81f1f2841e2b9171" providerId="LiveId" clId="{F0FB3354-F2E0-4A03-AD4C-453C62DA684F}" dt="2024-11-20T17:14:36.078" v="191"/>
          <ac:spMkLst>
            <pc:docMk/>
            <pc:sldMk cId="975035064" sldId="262"/>
            <ac:spMk id="12" creationId="{A9AEF153-E896-C2DF-B6AC-60B06C65A7E1}"/>
          </ac:spMkLst>
        </pc:spChg>
        <pc:spChg chg="add mod">
          <ac:chgData name="sai penaganti" userId="81f1f2841e2b9171" providerId="LiveId" clId="{F0FB3354-F2E0-4A03-AD4C-453C62DA684F}" dt="2024-11-20T17:14:31.779" v="189" actId="20577"/>
          <ac:spMkLst>
            <pc:docMk/>
            <pc:sldMk cId="975035064" sldId="262"/>
            <ac:spMk id="13" creationId="{9F80A802-036E-F184-54E6-E0AC83D3CE89}"/>
          </ac:spMkLst>
        </pc:spChg>
        <pc:spChg chg="add mod">
          <ac:chgData name="sai penaganti" userId="81f1f2841e2b9171" providerId="LiveId" clId="{F0FB3354-F2E0-4A03-AD4C-453C62DA684F}" dt="2024-11-20T17:16:04.487" v="275"/>
          <ac:spMkLst>
            <pc:docMk/>
            <pc:sldMk cId="975035064" sldId="262"/>
            <ac:spMk id="14" creationId="{75071BCC-E9F1-CDFD-C086-5D57678D4C0C}"/>
          </ac:spMkLst>
        </pc:spChg>
        <pc:picChg chg="add mod">
          <ac:chgData name="sai penaganti" userId="81f1f2841e2b9171" providerId="LiveId" clId="{F0FB3354-F2E0-4A03-AD4C-453C62DA684F}" dt="2024-11-20T17:05:50.889" v="75" actId="1076"/>
          <ac:picMkLst>
            <pc:docMk/>
            <pc:sldMk cId="975035064" sldId="262"/>
            <ac:picMk id="3" creationId="{B9577EDB-FAAC-0E23-DA46-6DA3C7509BB0}"/>
          </ac:picMkLst>
        </pc:picChg>
        <pc:picChg chg="add mod">
          <ac:chgData name="sai penaganti" userId="81f1f2841e2b9171" providerId="LiveId" clId="{F0FB3354-F2E0-4A03-AD4C-453C62DA684F}" dt="2024-11-20T17:12:12.347" v="173" actId="1076"/>
          <ac:picMkLst>
            <pc:docMk/>
            <pc:sldMk cId="975035064" sldId="262"/>
            <ac:picMk id="10" creationId="{0E5F0CF9-E02D-FEA6-64D4-A0347C21FA4C}"/>
          </ac:picMkLst>
        </pc:picChg>
      </pc:sldChg>
      <pc:sldChg chg="addSp delSp modSp new mod">
        <pc:chgData name="sai penaganti" userId="81f1f2841e2b9171" providerId="LiveId" clId="{F0FB3354-F2E0-4A03-AD4C-453C62DA684F}" dt="2024-11-20T17:25:24.335" v="347"/>
        <pc:sldMkLst>
          <pc:docMk/>
          <pc:sldMk cId="1192427946" sldId="263"/>
        </pc:sldMkLst>
        <pc:spChg chg="add mod">
          <ac:chgData name="sai penaganti" userId="81f1f2841e2b9171" providerId="LiveId" clId="{F0FB3354-F2E0-4A03-AD4C-453C62DA684F}" dt="2024-11-20T17:18:03.366" v="293" actId="113"/>
          <ac:spMkLst>
            <pc:docMk/>
            <pc:sldMk cId="1192427946" sldId="263"/>
            <ac:spMk id="4" creationId="{FDA25221-2109-53EA-8B29-093A32E26AAC}"/>
          </ac:spMkLst>
        </pc:spChg>
        <pc:spChg chg="add del mod">
          <ac:chgData name="sai penaganti" userId="81f1f2841e2b9171" providerId="LiveId" clId="{F0FB3354-F2E0-4A03-AD4C-453C62DA684F}" dt="2024-11-20T17:18:24.247" v="296"/>
          <ac:spMkLst>
            <pc:docMk/>
            <pc:sldMk cId="1192427946" sldId="263"/>
            <ac:spMk id="5" creationId="{73C74D1F-9398-96B7-7465-D37F76690868}"/>
          </ac:spMkLst>
        </pc:spChg>
        <pc:spChg chg="add mod">
          <ac:chgData name="sai penaganti" userId="81f1f2841e2b9171" providerId="LiveId" clId="{F0FB3354-F2E0-4A03-AD4C-453C62DA684F}" dt="2024-11-20T17:21:13.557" v="315" actId="20577"/>
          <ac:spMkLst>
            <pc:docMk/>
            <pc:sldMk cId="1192427946" sldId="263"/>
            <ac:spMk id="6" creationId="{C975E30A-F633-5F7E-17E6-4B788B8E0A85}"/>
          </ac:spMkLst>
        </pc:spChg>
        <pc:spChg chg="add mod">
          <ac:chgData name="sai penaganti" userId="81f1f2841e2b9171" providerId="LiveId" clId="{F0FB3354-F2E0-4A03-AD4C-453C62DA684F}" dt="2024-11-20T17:23:54.112" v="336" actId="2711"/>
          <ac:spMkLst>
            <pc:docMk/>
            <pc:sldMk cId="1192427946" sldId="263"/>
            <ac:spMk id="9" creationId="{25F62325-5BDE-ACBE-039F-73F40C684D2A}"/>
          </ac:spMkLst>
        </pc:spChg>
        <pc:spChg chg="add mod">
          <ac:chgData name="sai penaganti" userId="81f1f2841e2b9171" providerId="LiveId" clId="{F0FB3354-F2E0-4A03-AD4C-453C62DA684F}" dt="2024-11-20T17:25:24.335" v="347"/>
          <ac:spMkLst>
            <pc:docMk/>
            <pc:sldMk cId="1192427946" sldId="263"/>
            <ac:spMk id="10" creationId="{BEDCF40B-00D8-0898-64B4-7C92BAF51032}"/>
          </ac:spMkLst>
        </pc:spChg>
        <pc:picChg chg="add mod">
          <ac:chgData name="sai penaganti" userId="81f1f2841e2b9171" providerId="LiveId" clId="{F0FB3354-F2E0-4A03-AD4C-453C62DA684F}" dt="2024-11-20T17:17:32.553" v="281" actId="1076"/>
          <ac:picMkLst>
            <pc:docMk/>
            <pc:sldMk cId="1192427946" sldId="263"/>
            <ac:picMk id="3" creationId="{0944A8D8-1943-7EEA-F9D4-AB0E1B338885}"/>
          </ac:picMkLst>
        </pc:picChg>
        <pc:picChg chg="add mod">
          <ac:chgData name="sai penaganti" userId="81f1f2841e2b9171" providerId="LiveId" clId="{F0FB3354-F2E0-4A03-AD4C-453C62DA684F}" dt="2024-11-20T17:23:13.316" v="319" actId="1076"/>
          <ac:picMkLst>
            <pc:docMk/>
            <pc:sldMk cId="1192427946" sldId="263"/>
            <ac:picMk id="8" creationId="{661C75A4-D741-548B-5570-98189883A2D6}"/>
          </ac:picMkLst>
        </pc:picChg>
      </pc:sldChg>
      <pc:sldChg chg="addSp modSp new mod">
        <pc:chgData name="sai penaganti" userId="81f1f2841e2b9171" providerId="LiveId" clId="{F0FB3354-F2E0-4A03-AD4C-453C62DA684F}" dt="2024-11-20T17:28:23.277" v="368" actId="1076"/>
        <pc:sldMkLst>
          <pc:docMk/>
          <pc:sldMk cId="3627904005" sldId="264"/>
        </pc:sldMkLst>
        <pc:spChg chg="add mod">
          <ac:chgData name="sai penaganti" userId="81f1f2841e2b9171" providerId="LiveId" clId="{F0FB3354-F2E0-4A03-AD4C-453C62DA684F}" dt="2024-11-20T17:27:55.405" v="364" actId="255"/>
          <ac:spMkLst>
            <pc:docMk/>
            <pc:sldMk cId="3627904005" sldId="264"/>
            <ac:spMk id="2" creationId="{086DC4D1-6019-F7A7-20D2-E4390755A270}"/>
          </ac:spMkLst>
        </pc:spChg>
        <pc:spChg chg="add mod">
          <ac:chgData name="sai penaganti" userId="81f1f2841e2b9171" providerId="LiveId" clId="{F0FB3354-F2E0-4A03-AD4C-453C62DA684F}" dt="2024-11-20T17:28:23.277" v="368" actId="1076"/>
          <ac:spMkLst>
            <pc:docMk/>
            <pc:sldMk cId="3627904005" sldId="264"/>
            <ac:spMk id="3" creationId="{DD31A2F7-F8BD-9A30-FA1D-164E869E4F09}"/>
          </ac:spMkLst>
        </pc:spChg>
      </pc:sldChg>
      <pc:sldChg chg="addSp modSp new mod">
        <pc:chgData name="sai penaganti" userId="81f1f2841e2b9171" providerId="LiveId" clId="{F0FB3354-F2E0-4A03-AD4C-453C62DA684F}" dt="2024-11-20T17:28:50.540" v="372" actId="14100"/>
        <pc:sldMkLst>
          <pc:docMk/>
          <pc:sldMk cId="538548013" sldId="265"/>
        </pc:sldMkLst>
        <pc:picChg chg="add mod">
          <ac:chgData name="sai penaganti" userId="81f1f2841e2b9171" providerId="LiveId" clId="{F0FB3354-F2E0-4A03-AD4C-453C62DA684F}" dt="2024-11-20T17:28:50.540" v="372" actId="14100"/>
          <ac:picMkLst>
            <pc:docMk/>
            <pc:sldMk cId="538548013" sldId="265"/>
            <ac:picMk id="3" creationId="{26A9FB8D-E87F-3EA5-04DC-EB42298DED7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18CE7-AA1D-4787-24B6-D3002E71DA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62F667D-C37F-3053-72CE-32FDD582C1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5486D32-C9BA-B0A5-C060-A4EEE0C220FF}"/>
              </a:ext>
            </a:extLst>
          </p:cNvPr>
          <p:cNvSpPr>
            <a:spLocks noGrp="1"/>
          </p:cNvSpPr>
          <p:nvPr>
            <p:ph type="dt" sz="half" idx="10"/>
          </p:nvPr>
        </p:nvSpPr>
        <p:spPr/>
        <p:txBody>
          <a:bodyPr/>
          <a:lstStyle/>
          <a:p>
            <a:fld id="{65635013-440F-4A90-97EF-CEDE4718460B}" type="datetimeFigureOut">
              <a:rPr lang="en-IN" smtClean="0"/>
              <a:t>20-11-2024</a:t>
            </a:fld>
            <a:endParaRPr lang="en-IN"/>
          </a:p>
        </p:txBody>
      </p:sp>
      <p:sp>
        <p:nvSpPr>
          <p:cNvPr id="5" name="Footer Placeholder 4">
            <a:extLst>
              <a:ext uri="{FF2B5EF4-FFF2-40B4-BE49-F238E27FC236}">
                <a16:creationId xmlns:a16="http://schemas.microsoft.com/office/drawing/2014/main" id="{7FC57575-B6EE-6AA8-2AFB-130CC224BB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37685C-E53A-A101-0624-8069230E76C8}"/>
              </a:ext>
            </a:extLst>
          </p:cNvPr>
          <p:cNvSpPr>
            <a:spLocks noGrp="1"/>
          </p:cNvSpPr>
          <p:nvPr>
            <p:ph type="sldNum" sz="quarter" idx="12"/>
          </p:nvPr>
        </p:nvSpPr>
        <p:spPr/>
        <p:txBody>
          <a:bodyPr/>
          <a:lstStyle/>
          <a:p>
            <a:fld id="{A951DBC6-C1CB-475B-9DF0-C68CE6CD7CE4}" type="slidenum">
              <a:rPr lang="en-IN" smtClean="0"/>
              <a:t>‹#›</a:t>
            </a:fld>
            <a:endParaRPr lang="en-IN"/>
          </a:p>
        </p:txBody>
      </p:sp>
    </p:spTree>
    <p:extLst>
      <p:ext uri="{BB962C8B-B14F-4D97-AF65-F5344CB8AC3E}">
        <p14:creationId xmlns:p14="http://schemas.microsoft.com/office/powerpoint/2010/main" val="3752179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58788-60D3-A439-6A4D-B9363254C6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1E5DAD6-4999-B7F6-7735-B62619999F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EFA8B4-C2E6-D51C-B697-990D7BC07AB4}"/>
              </a:ext>
            </a:extLst>
          </p:cNvPr>
          <p:cNvSpPr>
            <a:spLocks noGrp="1"/>
          </p:cNvSpPr>
          <p:nvPr>
            <p:ph type="dt" sz="half" idx="10"/>
          </p:nvPr>
        </p:nvSpPr>
        <p:spPr/>
        <p:txBody>
          <a:bodyPr/>
          <a:lstStyle/>
          <a:p>
            <a:fld id="{65635013-440F-4A90-97EF-CEDE4718460B}" type="datetimeFigureOut">
              <a:rPr lang="en-IN" smtClean="0"/>
              <a:t>20-11-2024</a:t>
            </a:fld>
            <a:endParaRPr lang="en-IN"/>
          </a:p>
        </p:txBody>
      </p:sp>
      <p:sp>
        <p:nvSpPr>
          <p:cNvPr id="5" name="Footer Placeholder 4">
            <a:extLst>
              <a:ext uri="{FF2B5EF4-FFF2-40B4-BE49-F238E27FC236}">
                <a16:creationId xmlns:a16="http://schemas.microsoft.com/office/drawing/2014/main" id="{7E08F75A-AA80-13AE-AC85-325211ED7D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5421CE-8166-B494-CBFD-043208844538}"/>
              </a:ext>
            </a:extLst>
          </p:cNvPr>
          <p:cNvSpPr>
            <a:spLocks noGrp="1"/>
          </p:cNvSpPr>
          <p:nvPr>
            <p:ph type="sldNum" sz="quarter" idx="12"/>
          </p:nvPr>
        </p:nvSpPr>
        <p:spPr/>
        <p:txBody>
          <a:bodyPr/>
          <a:lstStyle/>
          <a:p>
            <a:fld id="{A951DBC6-C1CB-475B-9DF0-C68CE6CD7CE4}" type="slidenum">
              <a:rPr lang="en-IN" smtClean="0"/>
              <a:t>‹#›</a:t>
            </a:fld>
            <a:endParaRPr lang="en-IN"/>
          </a:p>
        </p:txBody>
      </p:sp>
    </p:spTree>
    <p:extLst>
      <p:ext uri="{BB962C8B-B14F-4D97-AF65-F5344CB8AC3E}">
        <p14:creationId xmlns:p14="http://schemas.microsoft.com/office/powerpoint/2010/main" val="3271811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215334-4393-2B19-1C14-119BEC0E5FD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8D3CA76-FC2B-6A54-48CF-8B85E7E9F7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8BB650-839A-FFC5-8793-04F7A6F56FEC}"/>
              </a:ext>
            </a:extLst>
          </p:cNvPr>
          <p:cNvSpPr>
            <a:spLocks noGrp="1"/>
          </p:cNvSpPr>
          <p:nvPr>
            <p:ph type="dt" sz="half" idx="10"/>
          </p:nvPr>
        </p:nvSpPr>
        <p:spPr/>
        <p:txBody>
          <a:bodyPr/>
          <a:lstStyle/>
          <a:p>
            <a:fld id="{65635013-440F-4A90-97EF-CEDE4718460B}" type="datetimeFigureOut">
              <a:rPr lang="en-IN" smtClean="0"/>
              <a:t>20-11-2024</a:t>
            </a:fld>
            <a:endParaRPr lang="en-IN"/>
          </a:p>
        </p:txBody>
      </p:sp>
      <p:sp>
        <p:nvSpPr>
          <p:cNvPr id="5" name="Footer Placeholder 4">
            <a:extLst>
              <a:ext uri="{FF2B5EF4-FFF2-40B4-BE49-F238E27FC236}">
                <a16:creationId xmlns:a16="http://schemas.microsoft.com/office/drawing/2014/main" id="{462A58B3-C39B-B8C4-3164-AD23AA9A77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BA62D8-6D50-2952-0746-AECE16635AC1}"/>
              </a:ext>
            </a:extLst>
          </p:cNvPr>
          <p:cNvSpPr>
            <a:spLocks noGrp="1"/>
          </p:cNvSpPr>
          <p:nvPr>
            <p:ph type="sldNum" sz="quarter" idx="12"/>
          </p:nvPr>
        </p:nvSpPr>
        <p:spPr/>
        <p:txBody>
          <a:bodyPr/>
          <a:lstStyle/>
          <a:p>
            <a:fld id="{A951DBC6-C1CB-475B-9DF0-C68CE6CD7CE4}" type="slidenum">
              <a:rPr lang="en-IN" smtClean="0"/>
              <a:t>‹#›</a:t>
            </a:fld>
            <a:endParaRPr lang="en-IN"/>
          </a:p>
        </p:txBody>
      </p:sp>
    </p:spTree>
    <p:extLst>
      <p:ext uri="{BB962C8B-B14F-4D97-AF65-F5344CB8AC3E}">
        <p14:creationId xmlns:p14="http://schemas.microsoft.com/office/powerpoint/2010/main" val="1849657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75C8A-272F-C886-6865-1B1E50FEFE9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EC93674-1556-6F8B-EEC0-968ECE7F82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BDB2D4-CBA8-870F-F645-D10D6D28DDA3}"/>
              </a:ext>
            </a:extLst>
          </p:cNvPr>
          <p:cNvSpPr>
            <a:spLocks noGrp="1"/>
          </p:cNvSpPr>
          <p:nvPr>
            <p:ph type="dt" sz="half" idx="10"/>
          </p:nvPr>
        </p:nvSpPr>
        <p:spPr/>
        <p:txBody>
          <a:bodyPr/>
          <a:lstStyle/>
          <a:p>
            <a:fld id="{65635013-440F-4A90-97EF-CEDE4718460B}" type="datetimeFigureOut">
              <a:rPr lang="en-IN" smtClean="0"/>
              <a:t>20-11-2024</a:t>
            </a:fld>
            <a:endParaRPr lang="en-IN"/>
          </a:p>
        </p:txBody>
      </p:sp>
      <p:sp>
        <p:nvSpPr>
          <p:cNvPr id="5" name="Footer Placeholder 4">
            <a:extLst>
              <a:ext uri="{FF2B5EF4-FFF2-40B4-BE49-F238E27FC236}">
                <a16:creationId xmlns:a16="http://schemas.microsoft.com/office/drawing/2014/main" id="{450901CD-7ECB-D4EA-1099-71A037BB14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8F9A6E-7367-F00E-81FB-3FC74D8A358E}"/>
              </a:ext>
            </a:extLst>
          </p:cNvPr>
          <p:cNvSpPr>
            <a:spLocks noGrp="1"/>
          </p:cNvSpPr>
          <p:nvPr>
            <p:ph type="sldNum" sz="quarter" idx="12"/>
          </p:nvPr>
        </p:nvSpPr>
        <p:spPr/>
        <p:txBody>
          <a:bodyPr/>
          <a:lstStyle/>
          <a:p>
            <a:fld id="{A951DBC6-C1CB-475B-9DF0-C68CE6CD7CE4}" type="slidenum">
              <a:rPr lang="en-IN" smtClean="0"/>
              <a:t>‹#›</a:t>
            </a:fld>
            <a:endParaRPr lang="en-IN"/>
          </a:p>
        </p:txBody>
      </p:sp>
    </p:spTree>
    <p:extLst>
      <p:ext uri="{BB962C8B-B14F-4D97-AF65-F5344CB8AC3E}">
        <p14:creationId xmlns:p14="http://schemas.microsoft.com/office/powerpoint/2010/main" val="4094499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3427F-F737-DE28-9C15-6E466BA6EA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CC12D5F-6FA8-162C-6951-7FF998FFA8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37E074-540E-EEC4-68E7-C48DC556924D}"/>
              </a:ext>
            </a:extLst>
          </p:cNvPr>
          <p:cNvSpPr>
            <a:spLocks noGrp="1"/>
          </p:cNvSpPr>
          <p:nvPr>
            <p:ph type="dt" sz="half" idx="10"/>
          </p:nvPr>
        </p:nvSpPr>
        <p:spPr/>
        <p:txBody>
          <a:bodyPr/>
          <a:lstStyle/>
          <a:p>
            <a:fld id="{65635013-440F-4A90-97EF-CEDE4718460B}" type="datetimeFigureOut">
              <a:rPr lang="en-IN" smtClean="0"/>
              <a:t>20-11-2024</a:t>
            </a:fld>
            <a:endParaRPr lang="en-IN"/>
          </a:p>
        </p:txBody>
      </p:sp>
      <p:sp>
        <p:nvSpPr>
          <p:cNvPr id="5" name="Footer Placeholder 4">
            <a:extLst>
              <a:ext uri="{FF2B5EF4-FFF2-40B4-BE49-F238E27FC236}">
                <a16:creationId xmlns:a16="http://schemas.microsoft.com/office/drawing/2014/main" id="{ECE4234C-2810-260A-07F3-B4284F9734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AB343F-B01B-B269-C900-46197EA3BD54}"/>
              </a:ext>
            </a:extLst>
          </p:cNvPr>
          <p:cNvSpPr>
            <a:spLocks noGrp="1"/>
          </p:cNvSpPr>
          <p:nvPr>
            <p:ph type="sldNum" sz="quarter" idx="12"/>
          </p:nvPr>
        </p:nvSpPr>
        <p:spPr/>
        <p:txBody>
          <a:bodyPr/>
          <a:lstStyle/>
          <a:p>
            <a:fld id="{A951DBC6-C1CB-475B-9DF0-C68CE6CD7CE4}" type="slidenum">
              <a:rPr lang="en-IN" smtClean="0"/>
              <a:t>‹#›</a:t>
            </a:fld>
            <a:endParaRPr lang="en-IN"/>
          </a:p>
        </p:txBody>
      </p:sp>
    </p:spTree>
    <p:extLst>
      <p:ext uri="{BB962C8B-B14F-4D97-AF65-F5344CB8AC3E}">
        <p14:creationId xmlns:p14="http://schemas.microsoft.com/office/powerpoint/2010/main" val="3294541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853A6-726A-0A51-7448-1E81578D856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8164A5C-16D0-C70A-2642-F91DDDD422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8213740-6ECC-8833-B611-F415CC2E02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F67CBBE-6F65-2558-1451-65ED2B916836}"/>
              </a:ext>
            </a:extLst>
          </p:cNvPr>
          <p:cNvSpPr>
            <a:spLocks noGrp="1"/>
          </p:cNvSpPr>
          <p:nvPr>
            <p:ph type="dt" sz="half" idx="10"/>
          </p:nvPr>
        </p:nvSpPr>
        <p:spPr/>
        <p:txBody>
          <a:bodyPr/>
          <a:lstStyle/>
          <a:p>
            <a:fld id="{65635013-440F-4A90-97EF-CEDE4718460B}" type="datetimeFigureOut">
              <a:rPr lang="en-IN" smtClean="0"/>
              <a:t>20-11-2024</a:t>
            </a:fld>
            <a:endParaRPr lang="en-IN"/>
          </a:p>
        </p:txBody>
      </p:sp>
      <p:sp>
        <p:nvSpPr>
          <p:cNvPr id="6" name="Footer Placeholder 5">
            <a:extLst>
              <a:ext uri="{FF2B5EF4-FFF2-40B4-BE49-F238E27FC236}">
                <a16:creationId xmlns:a16="http://schemas.microsoft.com/office/drawing/2014/main" id="{854E91FC-E2E2-BCB9-8B6D-8FBC61E2BFA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91B08C3-B611-968C-E788-119F389A3DA3}"/>
              </a:ext>
            </a:extLst>
          </p:cNvPr>
          <p:cNvSpPr>
            <a:spLocks noGrp="1"/>
          </p:cNvSpPr>
          <p:nvPr>
            <p:ph type="sldNum" sz="quarter" idx="12"/>
          </p:nvPr>
        </p:nvSpPr>
        <p:spPr/>
        <p:txBody>
          <a:bodyPr/>
          <a:lstStyle/>
          <a:p>
            <a:fld id="{A951DBC6-C1CB-475B-9DF0-C68CE6CD7CE4}" type="slidenum">
              <a:rPr lang="en-IN" smtClean="0"/>
              <a:t>‹#›</a:t>
            </a:fld>
            <a:endParaRPr lang="en-IN"/>
          </a:p>
        </p:txBody>
      </p:sp>
    </p:spTree>
    <p:extLst>
      <p:ext uri="{BB962C8B-B14F-4D97-AF65-F5344CB8AC3E}">
        <p14:creationId xmlns:p14="http://schemas.microsoft.com/office/powerpoint/2010/main" val="373031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3C100-04D1-81A6-D2EB-0CD47DD26EA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81193E0-0E90-D903-CD47-201E16FE3A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909A35-634B-F38C-E86D-DAC3A3D8F9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A46A72F-053F-F8EE-33E8-816934EE90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1D8979-CAA6-375D-4C7E-0FA50FD3736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828C9F1-6057-C3DA-2010-5BF4C92E2FA5}"/>
              </a:ext>
            </a:extLst>
          </p:cNvPr>
          <p:cNvSpPr>
            <a:spLocks noGrp="1"/>
          </p:cNvSpPr>
          <p:nvPr>
            <p:ph type="dt" sz="half" idx="10"/>
          </p:nvPr>
        </p:nvSpPr>
        <p:spPr/>
        <p:txBody>
          <a:bodyPr/>
          <a:lstStyle/>
          <a:p>
            <a:fld id="{65635013-440F-4A90-97EF-CEDE4718460B}" type="datetimeFigureOut">
              <a:rPr lang="en-IN" smtClean="0"/>
              <a:t>20-11-2024</a:t>
            </a:fld>
            <a:endParaRPr lang="en-IN"/>
          </a:p>
        </p:txBody>
      </p:sp>
      <p:sp>
        <p:nvSpPr>
          <p:cNvPr id="8" name="Footer Placeholder 7">
            <a:extLst>
              <a:ext uri="{FF2B5EF4-FFF2-40B4-BE49-F238E27FC236}">
                <a16:creationId xmlns:a16="http://schemas.microsoft.com/office/drawing/2014/main" id="{88707C51-C758-A406-183E-BABD948976D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CC2A8A5-60EF-C2E8-9802-3C656D77A27D}"/>
              </a:ext>
            </a:extLst>
          </p:cNvPr>
          <p:cNvSpPr>
            <a:spLocks noGrp="1"/>
          </p:cNvSpPr>
          <p:nvPr>
            <p:ph type="sldNum" sz="quarter" idx="12"/>
          </p:nvPr>
        </p:nvSpPr>
        <p:spPr/>
        <p:txBody>
          <a:bodyPr/>
          <a:lstStyle/>
          <a:p>
            <a:fld id="{A951DBC6-C1CB-475B-9DF0-C68CE6CD7CE4}" type="slidenum">
              <a:rPr lang="en-IN" smtClean="0"/>
              <a:t>‹#›</a:t>
            </a:fld>
            <a:endParaRPr lang="en-IN"/>
          </a:p>
        </p:txBody>
      </p:sp>
    </p:spTree>
    <p:extLst>
      <p:ext uri="{BB962C8B-B14F-4D97-AF65-F5344CB8AC3E}">
        <p14:creationId xmlns:p14="http://schemas.microsoft.com/office/powerpoint/2010/main" val="1980977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EF76D-D098-E85E-E826-C9A1CA36722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671569C-0EC4-4244-EEED-9482EDE53179}"/>
              </a:ext>
            </a:extLst>
          </p:cNvPr>
          <p:cNvSpPr>
            <a:spLocks noGrp="1"/>
          </p:cNvSpPr>
          <p:nvPr>
            <p:ph type="dt" sz="half" idx="10"/>
          </p:nvPr>
        </p:nvSpPr>
        <p:spPr/>
        <p:txBody>
          <a:bodyPr/>
          <a:lstStyle/>
          <a:p>
            <a:fld id="{65635013-440F-4A90-97EF-CEDE4718460B}" type="datetimeFigureOut">
              <a:rPr lang="en-IN" smtClean="0"/>
              <a:t>20-11-2024</a:t>
            </a:fld>
            <a:endParaRPr lang="en-IN"/>
          </a:p>
        </p:txBody>
      </p:sp>
      <p:sp>
        <p:nvSpPr>
          <p:cNvPr id="4" name="Footer Placeholder 3">
            <a:extLst>
              <a:ext uri="{FF2B5EF4-FFF2-40B4-BE49-F238E27FC236}">
                <a16:creationId xmlns:a16="http://schemas.microsoft.com/office/drawing/2014/main" id="{5D13649E-6516-3797-8D9E-7E06C7CB0FA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AE8CAC0-6B4F-94BB-7AFA-BD48A3A15848}"/>
              </a:ext>
            </a:extLst>
          </p:cNvPr>
          <p:cNvSpPr>
            <a:spLocks noGrp="1"/>
          </p:cNvSpPr>
          <p:nvPr>
            <p:ph type="sldNum" sz="quarter" idx="12"/>
          </p:nvPr>
        </p:nvSpPr>
        <p:spPr/>
        <p:txBody>
          <a:bodyPr/>
          <a:lstStyle/>
          <a:p>
            <a:fld id="{A951DBC6-C1CB-475B-9DF0-C68CE6CD7CE4}" type="slidenum">
              <a:rPr lang="en-IN" smtClean="0"/>
              <a:t>‹#›</a:t>
            </a:fld>
            <a:endParaRPr lang="en-IN"/>
          </a:p>
        </p:txBody>
      </p:sp>
    </p:spTree>
    <p:extLst>
      <p:ext uri="{BB962C8B-B14F-4D97-AF65-F5344CB8AC3E}">
        <p14:creationId xmlns:p14="http://schemas.microsoft.com/office/powerpoint/2010/main" val="511635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498E27-5325-9A83-EF2B-FBAAEA83BA58}"/>
              </a:ext>
            </a:extLst>
          </p:cNvPr>
          <p:cNvSpPr>
            <a:spLocks noGrp="1"/>
          </p:cNvSpPr>
          <p:nvPr>
            <p:ph type="dt" sz="half" idx="10"/>
          </p:nvPr>
        </p:nvSpPr>
        <p:spPr/>
        <p:txBody>
          <a:bodyPr/>
          <a:lstStyle/>
          <a:p>
            <a:fld id="{65635013-440F-4A90-97EF-CEDE4718460B}" type="datetimeFigureOut">
              <a:rPr lang="en-IN" smtClean="0"/>
              <a:t>20-11-2024</a:t>
            </a:fld>
            <a:endParaRPr lang="en-IN"/>
          </a:p>
        </p:txBody>
      </p:sp>
      <p:sp>
        <p:nvSpPr>
          <p:cNvPr id="3" name="Footer Placeholder 2">
            <a:extLst>
              <a:ext uri="{FF2B5EF4-FFF2-40B4-BE49-F238E27FC236}">
                <a16:creationId xmlns:a16="http://schemas.microsoft.com/office/drawing/2014/main" id="{49ED68E1-D6B7-5A85-D122-A0107C54AD3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DB99C46-A1BA-A0C3-70AB-648428B583A4}"/>
              </a:ext>
            </a:extLst>
          </p:cNvPr>
          <p:cNvSpPr>
            <a:spLocks noGrp="1"/>
          </p:cNvSpPr>
          <p:nvPr>
            <p:ph type="sldNum" sz="quarter" idx="12"/>
          </p:nvPr>
        </p:nvSpPr>
        <p:spPr/>
        <p:txBody>
          <a:bodyPr/>
          <a:lstStyle/>
          <a:p>
            <a:fld id="{A951DBC6-C1CB-475B-9DF0-C68CE6CD7CE4}" type="slidenum">
              <a:rPr lang="en-IN" smtClean="0"/>
              <a:t>‹#›</a:t>
            </a:fld>
            <a:endParaRPr lang="en-IN"/>
          </a:p>
        </p:txBody>
      </p:sp>
    </p:spTree>
    <p:extLst>
      <p:ext uri="{BB962C8B-B14F-4D97-AF65-F5344CB8AC3E}">
        <p14:creationId xmlns:p14="http://schemas.microsoft.com/office/powerpoint/2010/main" val="3057769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0A80E-7761-396B-20B7-04A824DA2A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CB3FC85-38C8-97D7-284E-E19C8EB3A2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40DF6E0-E88E-8462-3120-B9B5C2610A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DEEE46-A7F1-7772-FFEC-76698CF2076E}"/>
              </a:ext>
            </a:extLst>
          </p:cNvPr>
          <p:cNvSpPr>
            <a:spLocks noGrp="1"/>
          </p:cNvSpPr>
          <p:nvPr>
            <p:ph type="dt" sz="half" idx="10"/>
          </p:nvPr>
        </p:nvSpPr>
        <p:spPr/>
        <p:txBody>
          <a:bodyPr/>
          <a:lstStyle/>
          <a:p>
            <a:fld id="{65635013-440F-4A90-97EF-CEDE4718460B}" type="datetimeFigureOut">
              <a:rPr lang="en-IN" smtClean="0"/>
              <a:t>20-11-2024</a:t>
            </a:fld>
            <a:endParaRPr lang="en-IN"/>
          </a:p>
        </p:txBody>
      </p:sp>
      <p:sp>
        <p:nvSpPr>
          <p:cNvPr id="6" name="Footer Placeholder 5">
            <a:extLst>
              <a:ext uri="{FF2B5EF4-FFF2-40B4-BE49-F238E27FC236}">
                <a16:creationId xmlns:a16="http://schemas.microsoft.com/office/drawing/2014/main" id="{059AEF13-A504-C65C-7CB4-8B267E6627C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F43B42D-792C-6E03-8919-119AC4D69E5F}"/>
              </a:ext>
            </a:extLst>
          </p:cNvPr>
          <p:cNvSpPr>
            <a:spLocks noGrp="1"/>
          </p:cNvSpPr>
          <p:nvPr>
            <p:ph type="sldNum" sz="quarter" idx="12"/>
          </p:nvPr>
        </p:nvSpPr>
        <p:spPr/>
        <p:txBody>
          <a:bodyPr/>
          <a:lstStyle/>
          <a:p>
            <a:fld id="{A951DBC6-C1CB-475B-9DF0-C68CE6CD7CE4}" type="slidenum">
              <a:rPr lang="en-IN" smtClean="0"/>
              <a:t>‹#›</a:t>
            </a:fld>
            <a:endParaRPr lang="en-IN"/>
          </a:p>
        </p:txBody>
      </p:sp>
    </p:spTree>
    <p:extLst>
      <p:ext uri="{BB962C8B-B14F-4D97-AF65-F5344CB8AC3E}">
        <p14:creationId xmlns:p14="http://schemas.microsoft.com/office/powerpoint/2010/main" val="1524651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C15EE-08FD-4D14-FCC6-0E36FE95A4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9B5954A-94AC-7C5B-4E7C-483AD5E71B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63F6CFE-BABE-C9FD-0C79-D55B8BA22E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D2D58E-201B-7FEC-977B-3F05BA6B050A}"/>
              </a:ext>
            </a:extLst>
          </p:cNvPr>
          <p:cNvSpPr>
            <a:spLocks noGrp="1"/>
          </p:cNvSpPr>
          <p:nvPr>
            <p:ph type="dt" sz="half" idx="10"/>
          </p:nvPr>
        </p:nvSpPr>
        <p:spPr/>
        <p:txBody>
          <a:bodyPr/>
          <a:lstStyle/>
          <a:p>
            <a:fld id="{65635013-440F-4A90-97EF-CEDE4718460B}" type="datetimeFigureOut">
              <a:rPr lang="en-IN" smtClean="0"/>
              <a:t>20-11-2024</a:t>
            </a:fld>
            <a:endParaRPr lang="en-IN"/>
          </a:p>
        </p:txBody>
      </p:sp>
      <p:sp>
        <p:nvSpPr>
          <p:cNvPr id="6" name="Footer Placeholder 5">
            <a:extLst>
              <a:ext uri="{FF2B5EF4-FFF2-40B4-BE49-F238E27FC236}">
                <a16:creationId xmlns:a16="http://schemas.microsoft.com/office/drawing/2014/main" id="{8DE0BEF1-8DF3-16D1-3B03-C92C20A356B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04EF524-11D4-D8D5-16A2-88A69F91A48B}"/>
              </a:ext>
            </a:extLst>
          </p:cNvPr>
          <p:cNvSpPr>
            <a:spLocks noGrp="1"/>
          </p:cNvSpPr>
          <p:nvPr>
            <p:ph type="sldNum" sz="quarter" idx="12"/>
          </p:nvPr>
        </p:nvSpPr>
        <p:spPr/>
        <p:txBody>
          <a:bodyPr/>
          <a:lstStyle/>
          <a:p>
            <a:fld id="{A951DBC6-C1CB-475B-9DF0-C68CE6CD7CE4}" type="slidenum">
              <a:rPr lang="en-IN" smtClean="0"/>
              <a:t>‹#›</a:t>
            </a:fld>
            <a:endParaRPr lang="en-IN"/>
          </a:p>
        </p:txBody>
      </p:sp>
    </p:spTree>
    <p:extLst>
      <p:ext uri="{BB962C8B-B14F-4D97-AF65-F5344CB8AC3E}">
        <p14:creationId xmlns:p14="http://schemas.microsoft.com/office/powerpoint/2010/main" val="2527091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E048D6-AE4F-2397-B1CE-06BB29AE9D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4F973DF-F57A-27E9-BA3C-A6955AC319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743005-7E6B-8919-72AD-9A6566CF3F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635013-440F-4A90-97EF-CEDE4718460B}" type="datetimeFigureOut">
              <a:rPr lang="en-IN" smtClean="0"/>
              <a:t>20-11-2024</a:t>
            </a:fld>
            <a:endParaRPr lang="en-IN"/>
          </a:p>
        </p:txBody>
      </p:sp>
      <p:sp>
        <p:nvSpPr>
          <p:cNvPr id="5" name="Footer Placeholder 4">
            <a:extLst>
              <a:ext uri="{FF2B5EF4-FFF2-40B4-BE49-F238E27FC236}">
                <a16:creationId xmlns:a16="http://schemas.microsoft.com/office/drawing/2014/main" id="{18BFA43B-1D08-DAAE-7E87-F749E0243A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C1022AF-9878-264C-9690-1E11FE5A10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51DBC6-C1CB-475B-9DF0-C68CE6CD7CE4}" type="slidenum">
              <a:rPr lang="en-IN" smtClean="0"/>
              <a:t>‹#›</a:t>
            </a:fld>
            <a:endParaRPr lang="en-IN"/>
          </a:p>
        </p:txBody>
      </p:sp>
    </p:spTree>
    <p:extLst>
      <p:ext uri="{BB962C8B-B14F-4D97-AF65-F5344CB8AC3E}">
        <p14:creationId xmlns:p14="http://schemas.microsoft.com/office/powerpoint/2010/main" val="22459318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pandas.pydata.org/"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0B10EEE-DBD9-370F-226B-352BE8A11A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2802" y="368617"/>
            <a:ext cx="2144078" cy="1981236"/>
          </a:xfrm>
          <a:prstGeom prst="rect">
            <a:avLst/>
          </a:prstGeom>
        </p:spPr>
      </p:pic>
      <p:pic>
        <p:nvPicPr>
          <p:cNvPr id="7" name="Picture 6">
            <a:extLst>
              <a:ext uri="{FF2B5EF4-FFF2-40B4-BE49-F238E27FC236}">
                <a16:creationId xmlns:a16="http://schemas.microsoft.com/office/drawing/2014/main" id="{6375197A-6D8F-71F2-1FE9-306A9F7E21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885" y="229552"/>
            <a:ext cx="3480435" cy="2314575"/>
          </a:xfrm>
          <a:prstGeom prst="rect">
            <a:avLst/>
          </a:prstGeom>
        </p:spPr>
      </p:pic>
      <p:sp>
        <p:nvSpPr>
          <p:cNvPr id="8" name="TextBox 7">
            <a:extLst>
              <a:ext uri="{FF2B5EF4-FFF2-40B4-BE49-F238E27FC236}">
                <a16:creationId xmlns:a16="http://schemas.microsoft.com/office/drawing/2014/main" id="{C317CC36-015B-B02F-DF46-BBB5AD8F674D}"/>
              </a:ext>
            </a:extLst>
          </p:cNvPr>
          <p:cNvSpPr txBox="1"/>
          <p:nvPr/>
        </p:nvSpPr>
        <p:spPr>
          <a:xfrm>
            <a:off x="2392680" y="2844800"/>
            <a:ext cx="7406640"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PROJECT TITLE</a:t>
            </a:r>
            <a:r>
              <a:rPr lang="en-IN" sz="2400" dirty="0">
                <a:latin typeface="Times New Roman" panose="02020603050405020304" pitchFamily="18" charset="0"/>
                <a:cs typeface="Times New Roman" panose="02020603050405020304" pitchFamily="18" charset="0"/>
              </a:rPr>
              <a:t>: HOUSE PRICE PREDICTION</a:t>
            </a:r>
          </a:p>
        </p:txBody>
      </p:sp>
      <p:sp>
        <p:nvSpPr>
          <p:cNvPr id="9" name="TextBox 8">
            <a:extLst>
              <a:ext uri="{FF2B5EF4-FFF2-40B4-BE49-F238E27FC236}">
                <a16:creationId xmlns:a16="http://schemas.microsoft.com/office/drawing/2014/main" id="{D9E3EB3A-AE47-5B10-348A-08D3187C4E62}"/>
              </a:ext>
            </a:extLst>
          </p:cNvPr>
          <p:cNvSpPr txBox="1"/>
          <p:nvPr/>
        </p:nvSpPr>
        <p:spPr>
          <a:xfrm>
            <a:off x="2895600" y="4206240"/>
            <a:ext cx="4673600" cy="1754326"/>
          </a:xfrm>
          <a:prstGeom prst="rect">
            <a:avLst/>
          </a:prstGeom>
          <a:noFill/>
        </p:spPr>
        <p:txBody>
          <a:bodyPr wrap="square" rtlCol="0">
            <a:spAutoFit/>
          </a:bodyPr>
          <a:lstStyle/>
          <a:p>
            <a:r>
              <a:rPr lang="en-IN" dirty="0"/>
              <a:t>Submitted By:</a:t>
            </a:r>
          </a:p>
          <a:p>
            <a:endParaRPr lang="en-IN" dirty="0"/>
          </a:p>
          <a:p>
            <a:r>
              <a:rPr lang="en-IN" b="1" dirty="0"/>
              <a:t>NAME  </a:t>
            </a:r>
            <a:r>
              <a:rPr lang="en-IN" dirty="0"/>
              <a:t>    : PENAGANTI SAI</a:t>
            </a:r>
          </a:p>
          <a:p>
            <a:r>
              <a:rPr lang="en-IN" b="1" dirty="0"/>
              <a:t>REGNO </a:t>
            </a:r>
            <a:r>
              <a:rPr lang="en-IN" dirty="0"/>
              <a:t>   : 12219418</a:t>
            </a:r>
          </a:p>
          <a:p>
            <a:r>
              <a:rPr lang="en-IN" b="1" dirty="0"/>
              <a:t>SECTION</a:t>
            </a:r>
            <a:r>
              <a:rPr lang="en-IN" dirty="0"/>
              <a:t>  : K22UP</a:t>
            </a:r>
          </a:p>
          <a:p>
            <a:r>
              <a:rPr lang="en-IN" b="1" dirty="0"/>
              <a:t>ROLL NO  </a:t>
            </a:r>
            <a:r>
              <a:rPr lang="en-IN" dirty="0"/>
              <a:t>: 31</a:t>
            </a:r>
          </a:p>
        </p:txBody>
      </p:sp>
    </p:spTree>
    <p:extLst>
      <p:ext uri="{BB962C8B-B14F-4D97-AF65-F5344CB8AC3E}">
        <p14:creationId xmlns:p14="http://schemas.microsoft.com/office/powerpoint/2010/main" val="248547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6A9FB8D-E87F-3EA5-04DC-EB42298DED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4960" y="882996"/>
            <a:ext cx="9103359" cy="5137881"/>
          </a:xfrm>
          <a:prstGeom prst="rect">
            <a:avLst/>
          </a:prstGeom>
        </p:spPr>
      </p:pic>
    </p:spTree>
    <p:extLst>
      <p:ext uri="{BB962C8B-B14F-4D97-AF65-F5344CB8AC3E}">
        <p14:creationId xmlns:p14="http://schemas.microsoft.com/office/powerpoint/2010/main" val="538548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68C21A-2005-707D-0ADD-4AE5EB975D6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4482CAA-4F9E-28A9-0183-9D37F51F0ACB}"/>
              </a:ext>
            </a:extLst>
          </p:cNvPr>
          <p:cNvSpPr txBox="1"/>
          <p:nvPr/>
        </p:nvSpPr>
        <p:spPr>
          <a:xfrm>
            <a:off x="548640" y="528320"/>
            <a:ext cx="5547360"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1. INTRODUCTION</a:t>
            </a:r>
          </a:p>
        </p:txBody>
      </p:sp>
      <p:sp>
        <p:nvSpPr>
          <p:cNvPr id="3" name="TextBox 2">
            <a:extLst>
              <a:ext uri="{FF2B5EF4-FFF2-40B4-BE49-F238E27FC236}">
                <a16:creationId xmlns:a16="http://schemas.microsoft.com/office/drawing/2014/main" id="{8FA38301-5694-43FE-25EB-E3839CFE8228}"/>
              </a:ext>
            </a:extLst>
          </p:cNvPr>
          <p:cNvSpPr txBox="1"/>
          <p:nvPr/>
        </p:nvSpPr>
        <p:spPr>
          <a:xfrm>
            <a:off x="741680" y="1595120"/>
            <a:ext cx="9296400" cy="3693319"/>
          </a:xfrm>
          <a:prstGeom prst="rect">
            <a:avLst/>
          </a:prstGeom>
          <a:noFill/>
        </p:spPr>
        <p:txBody>
          <a:bodyPr wrap="square" rtlCol="0">
            <a:spAutoFit/>
          </a:bodyPr>
          <a:lstStyle/>
          <a:p>
            <a:pPr algn="just"/>
            <a:r>
              <a:rPr lang="en-IN" dirty="0"/>
              <a:t>      </a:t>
            </a:r>
            <a:r>
              <a:rPr lang="en-IN" sz="2400" b="0" kern="1400" dirty="0">
                <a:effectLst/>
                <a:latin typeface="Times New Roman" panose="02020603050405020304" pitchFamily="18" charset="0"/>
                <a:ea typeface="Times New Roman" panose="02020603050405020304" pitchFamily="18" charset="0"/>
              </a:rPr>
              <a:t>The housing market continuously evolves due to factors such as economic conditions, demographic trends, and location dynamics. EDA serves as a crucial first step in tackling complex predictive </a:t>
            </a:r>
            <a:r>
              <a:rPr lang="en-IN" sz="2400" b="0" kern="1400" dirty="0" err="1">
                <a:effectLst/>
                <a:latin typeface="Times New Roman" panose="02020603050405020304" pitchFamily="18" charset="0"/>
                <a:ea typeface="Times New Roman" panose="02020603050405020304" pitchFamily="18" charset="0"/>
              </a:rPr>
              <a:t>modeling</a:t>
            </a:r>
            <a:r>
              <a:rPr lang="en-IN" sz="2400" b="0" kern="1400" dirty="0">
                <a:effectLst/>
                <a:latin typeface="Times New Roman" panose="02020603050405020304" pitchFamily="18" charset="0"/>
                <a:ea typeface="Times New Roman" panose="02020603050405020304" pitchFamily="18" charset="0"/>
              </a:rPr>
              <a:t> challenges. This project employs a structured approach to </a:t>
            </a:r>
            <a:r>
              <a:rPr lang="en-IN" sz="2400" b="0" kern="1400" dirty="0" err="1">
                <a:effectLst/>
                <a:latin typeface="Times New Roman" panose="02020603050405020304" pitchFamily="18" charset="0"/>
                <a:ea typeface="Times New Roman" panose="02020603050405020304" pitchFamily="18" charset="0"/>
              </a:rPr>
              <a:t>analyze</a:t>
            </a:r>
            <a:r>
              <a:rPr lang="en-IN" sz="2400" b="0" kern="1400" dirty="0">
                <a:effectLst/>
                <a:latin typeface="Times New Roman" panose="02020603050405020304" pitchFamily="18" charset="0"/>
                <a:ea typeface="Times New Roman" panose="02020603050405020304" pitchFamily="18" charset="0"/>
              </a:rPr>
              <a:t> housing data, typically derived from various sources such as public records, real estate listings, and market analyses. By visualizing and interpreting the data, we can identify significant relationships between various features—such as location, square footage, number of bedrooms and bathrooms, age of the property, and local amenities—and house prices.</a:t>
            </a:r>
            <a:endParaRPr lang="en-IN" sz="2400" b="1"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291213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BCF789-2E57-D9AF-B255-2ED6C3180B9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4A95043-387E-84A6-BD95-04E5345D10D4}"/>
              </a:ext>
            </a:extLst>
          </p:cNvPr>
          <p:cNvSpPr txBox="1"/>
          <p:nvPr/>
        </p:nvSpPr>
        <p:spPr>
          <a:xfrm>
            <a:off x="457200" y="518160"/>
            <a:ext cx="5750560"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2.PROBLEM STATEMENT</a:t>
            </a:r>
          </a:p>
        </p:txBody>
      </p:sp>
      <p:pic>
        <p:nvPicPr>
          <p:cNvPr id="4" name="Picture 3">
            <a:extLst>
              <a:ext uri="{FF2B5EF4-FFF2-40B4-BE49-F238E27FC236}">
                <a16:creationId xmlns:a16="http://schemas.microsoft.com/office/drawing/2014/main" id="{7AEFC880-3CDE-C260-FD98-A91B0554E6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597" y="1480865"/>
            <a:ext cx="11326806" cy="4259535"/>
          </a:xfrm>
          <a:prstGeom prst="rect">
            <a:avLst/>
          </a:prstGeom>
        </p:spPr>
      </p:pic>
    </p:spTree>
    <p:extLst>
      <p:ext uri="{BB962C8B-B14F-4D97-AF65-F5344CB8AC3E}">
        <p14:creationId xmlns:p14="http://schemas.microsoft.com/office/powerpoint/2010/main" val="1615046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BBE4FD-F2E1-747C-F560-D64EB0A791C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4AEE8A8-7AE9-F024-3062-868F3613F5EF}"/>
              </a:ext>
            </a:extLst>
          </p:cNvPr>
          <p:cNvSpPr txBox="1"/>
          <p:nvPr/>
        </p:nvSpPr>
        <p:spPr>
          <a:xfrm>
            <a:off x="365760" y="487680"/>
            <a:ext cx="4643120"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3. METHODOLOGY</a:t>
            </a:r>
          </a:p>
        </p:txBody>
      </p:sp>
      <p:sp>
        <p:nvSpPr>
          <p:cNvPr id="3" name="TextBox 2">
            <a:extLst>
              <a:ext uri="{FF2B5EF4-FFF2-40B4-BE49-F238E27FC236}">
                <a16:creationId xmlns:a16="http://schemas.microsoft.com/office/drawing/2014/main" id="{89406CEE-E366-F204-4F6D-8C1FF3144839}"/>
              </a:ext>
            </a:extLst>
          </p:cNvPr>
          <p:cNvSpPr txBox="1"/>
          <p:nvPr/>
        </p:nvSpPr>
        <p:spPr>
          <a:xfrm>
            <a:off x="1005840" y="1554480"/>
            <a:ext cx="10099040" cy="5078313"/>
          </a:xfrm>
          <a:prstGeom prst="rect">
            <a:avLst/>
          </a:prstGeom>
          <a:noFill/>
        </p:spPr>
        <p:txBody>
          <a:bodyPr wrap="square" rtlCol="0">
            <a:spAutoFit/>
          </a:bodyPr>
          <a:lstStyle/>
          <a:p>
            <a:r>
              <a:rPr lang="en-US" b="1" i="0" dirty="0">
                <a:solidFill>
                  <a:srgbClr val="161616"/>
                </a:solidFill>
                <a:effectLst/>
                <a:latin typeface="Times New Roman" panose="02020603050405020304" pitchFamily="18" charset="0"/>
                <a:cs typeface="Times New Roman" panose="02020603050405020304" pitchFamily="18" charset="0"/>
              </a:rPr>
              <a:t>EXPLORATORY DATA ANALYSIS(EDA) </a:t>
            </a:r>
            <a:r>
              <a:rPr lang="en-US" b="0" i="0" dirty="0">
                <a:solidFill>
                  <a:srgbClr val="161616"/>
                </a:solidFill>
                <a:effectLst/>
                <a:latin typeface="Times New Roman" panose="02020603050405020304" pitchFamily="18" charset="0"/>
                <a:cs typeface="Times New Roman" panose="02020603050405020304" pitchFamily="18" charset="0"/>
              </a:rPr>
              <a:t>: Performed </a:t>
            </a:r>
            <a:r>
              <a:rPr lang="en-US" b="0" i="0" dirty="0" err="1">
                <a:solidFill>
                  <a:srgbClr val="161616"/>
                </a:solidFill>
                <a:effectLst/>
                <a:latin typeface="Times New Roman" panose="02020603050405020304" pitchFamily="18" charset="0"/>
                <a:cs typeface="Times New Roman" panose="02020603050405020304" pitchFamily="18" charset="0"/>
              </a:rPr>
              <a:t>correlationships</a:t>
            </a:r>
            <a:r>
              <a:rPr lang="en-US" b="0" i="0" dirty="0">
                <a:solidFill>
                  <a:srgbClr val="161616"/>
                </a:solidFill>
                <a:effectLst/>
                <a:latin typeface="Times New Roman" panose="02020603050405020304" pitchFamily="18" charset="0"/>
                <a:cs typeface="Times New Roman" panose="02020603050405020304" pitchFamily="18" charset="0"/>
              </a:rPr>
              <a:t> on High correlation columns, univariate analysis and multivariate analysis</a:t>
            </a:r>
          </a:p>
          <a:p>
            <a:endParaRPr lang="en-US" b="0" i="0" dirty="0">
              <a:solidFill>
                <a:srgbClr val="161616"/>
              </a:solidFill>
              <a:effectLst/>
              <a:latin typeface="Times New Roman" panose="02020603050405020304" pitchFamily="18" charset="0"/>
              <a:cs typeface="Times New Roman" panose="02020603050405020304" pitchFamily="18" charset="0"/>
            </a:endParaRPr>
          </a:p>
          <a:p>
            <a:r>
              <a:rPr lang="en-US" b="1" i="0" dirty="0">
                <a:solidFill>
                  <a:srgbClr val="161616"/>
                </a:solidFill>
                <a:effectLst/>
                <a:latin typeface="Times New Roman" panose="02020603050405020304" pitchFamily="18" charset="0"/>
                <a:cs typeface="Times New Roman" panose="02020603050405020304" pitchFamily="18" charset="0"/>
              </a:rPr>
              <a:t>Linear regression analysis </a:t>
            </a:r>
            <a:r>
              <a:rPr lang="en-US" b="0" i="0" dirty="0">
                <a:solidFill>
                  <a:srgbClr val="161616"/>
                </a:solidFill>
                <a:effectLst/>
                <a:latin typeface="Times New Roman" panose="02020603050405020304" pitchFamily="18" charset="0"/>
                <a:cs typeface="Times New Roman" panose="02020603050405020304" pitchFamily="18" charset="0"/>
              </a:rPr>
              <a:t>: It is used to predict the value of a variable based on the value of another variable. The variable you want to predict is called the dependent variable. The variable you are using to predict the other variable's value is called the independent variable.</a:t>
            </a:r>
          </a:p>
          <a:p>
            <a:endParaRPr lang="en-US" dirty="0">
              <a:solidFill>
                <a:srgbClr val="161616"/>
              </a:solidFill>
              <a:latin typeface="Times New Roman" panose="02020603050405020304" pitchFamily="18" charset="0"/>
              <a:cs typeface="Times New Roman" panose="02020603050405020304" pitchFamily="18" charset="0"/>
            </a:endParaRPr>
          </a:p>
          <a:p>
            <a:r>
              <a:rPr lang="en-US" b="1" dirty="0">
                <a:solidFill>
                  <a:srgbClr val="161616"/>
                </a:solidFill>
                <a:latin typeface="Times New Roman" panose="02020603050405020304" pitchFamily="18" charset="0"/>
                <a:cs typeface="Times New Roman" panose="02020603050405020304" pitchFamily="18" charset="0"/>
              </a:rPr>
              <a:t>RMSE : ROOT MEAN SQUARED ERROR</a:t>
            </a:r>
          </a:p>
          <a:p>
            <a:r>
              <a:rPr lang="en-US" b="0" i="0" dirty="0">
                <a:solidFill>
                  <a:srgbClr val="1F1F1F"/>
                </a:solidFill>
                <a:effectLst/>
                <a:latin typeface="Times New Roman" panose="02020603050405020304" pitchFamily="18" charset="0"/>
                <a:cs typeface="Times New Roman" panose="02020603050405020304" pitchFamily="18" charset="0"/>
              </a:rPr>
              <a:t>The root mean square error is defined as the measure of the differences between values that are predicted by a model and values that are actually observed.</a:t>
            </a:r>
          </a:p>
          <a:p>
            <a:endParaRPr lang="en-US" dirty="0">
              <a:solidFill>
                <a:srgbClr val="1F1F1F"/>
              </a:solidFill>
              <a:latin typeface="Times New Roman" panose="02020603050405020304" pitchFamily="18" charset="0"/>
              <a:cs typeface="Times New Roman" panose="02020603050405020304" pitchFamily="18" charset="0"/>
            </a:endParaRPr>
          </a:p>
          <a:p>
            <a:r>
              <a:rPr lang="en-US" b="1" dirty="0">
                <a:solidFill>
                  <a:srgbClr val="000000"/>
                </a:solidFill>
                <a:latin typeface="Times New Roman" panose="02020603050405020304" pitchFamily="18" charset="0"/>
                <a:cs typeface="Times New Roman" panose="02020603050405020304" pitchFamily="18" charset="0"/>
              </a:rPr>
              <a:t>R</a:t>
            </a:r>
            <a:r>
              <a:rPr lang="en-US" b="1" i="0" dirty="0">
                <a:solidFill>
                  <a:srgbClr val="000000"/>
                </a:solidFill>
                <a:effectLst/>
                <a:latin typeface="Times New Roman" panose="02020603050405020304" pitchFamily="18" charset="0"/>
                <a:cs typeface="Times New Roman" panose="02020603050405020304" pitchFamily="18" charset="0"/>
              </a:rPr>
              <a:t>idge regression: </a:t>
            </a:r>
            <a:r>
              <a:rPr lang="en-US" i="0" dirty="0">
                <a:solidFill>
                  <a:srgbClr val="000000"/>
                </a:solidFill>
                <a:effectLst/>
                <a:latin typeface="Times New Roman" panose="02020603050405020304" pitchFamily="18" charset="0"/>
                <a:cs typeface="Times New Roman" panose="02020603050405020304" pitchFamily="18" charset="0"/>
              </a:rPr>
              <a:t>It</a:t>
            </a:r>
            <a:r>
              <a:rPr lang="en-US" b="1" i="0" dirty="0">
                <a:solidFill>
                  <a:srgbClr val="000000"/>
                </a:solidFill>
                <a:effectLst/>
                <a:latin typeface="Times New Roman" panose="02020603050405020304" pitchFamily="18" charset="0"/>
                <a:cs typeface="Times New Roman" panose="02020603050405020304" pitchFamily="18" charset="0"/>
              </a:rPr>
              <a:t> </a:t>
            </a:r>
            <a:r>
              <a:rPr lang="en-US" b="0" i="0" dirty="0">
                <a:solidFill>
                  <a:srgbClr val="000000"/>
                </a:solidFill>
                <a:effectLst/>
                <a:latin typeface="Times New Roman" panose="02020603050405020304" pitchFamily="18" charset="0"/>
                <a:cs typeface="Times New Roman" panose="02020603050405020304" pitchFamily="18" charset="0"/>
              </a:rPr>
              <a:t>is a regularization approach. The size of the coefficients is reduced and overfitting is prevented by adding a penalty term to the cost function of linear regression</a:t>
            </a:r>
          </a:p>
          <a:p>
            <a:endParaRPr lang="en-US" b="0" i="0" dirty="0">
              <a:solidFill>
                <a:srgbClr val="000000"/>
              </a:solidFill>
              <a:effectLst/>
              <a:latin typeface="Times New Roman" panose="02020603050405020304" pitchFamily="18" charset="0"/>
              <a:cs typeface="Times New Roman" panose="02020603050405020304" pitchFamily="18" charset="0"/>
            </a:endParaRPr>
          </a:p>
          <a:p>
            <a:r>
              <a:rPr lang="en-US" b="1" i="0" dirty="0">
                <a:solidFill>
                  <a:srgbClr val="000000"/>
                </a:solidFill>
                <a:effectLst/>
                <a:latin typeface="Times New Roman" panose="02020603050405020304" pitchFamily="18" charset="0"/>
                <a:cs typeface="Times New Roman" panose="02020603050405020304" pitchFamily="18" charset="0"/>
              </a:rPr>
              <a:t>Lasso Regression : </a:t>
            </a:r>
            <a:r>
              <a:rPr lang="en-US" i="0" dirty="0">
                <a:solidFill>
                  <a:srgbClr val="000000"/>
                </a:solidFill>
                <a:effectLst/>
                <a:latin typeface="Times New Roman" panose="02020603050405020304" pitchFamily="18" charset="0"/>
                <a:cs typeface="Times New Roman" panose="02020603050405020304" pitchFamily="18" charset="0"/>
              </a:rPr>
              <a:t>It</a:t>
            </a:r>
            <a:r>
              <a:rPr lang="en-US" b="1" i="0" dirty="0">
                <a:solidFill>
                  <a:srgbClr val="000000"/>
                </a:solidFill>
                <a:effectLst/>
                <a:latin typeface="Times New Roman" panose="02020603050405020304" pitchFamily="18" charset="0"/>
                <a:cs typeface="Times New Roman" panose="02020603050405020304" pitchFamily="18" charset="0"/>
              </a:rPr>
              <a:t> </a:t>
            </a:r>
            <a:r>
              <a:rPr lang="en-US" b="0" i="0" dirty="0">
                <a:solidFill>
                  <a:srgbClr val="000000"/>
                </a:solidFill>
                <a:effectLst/>
                <a:latin typeface="Times New Roman" panose="02020603050405020304" pitchFamily="18" charset="0"/>
                <a:cs typeface="Times New Roman" panose="02020603050405020304" pitchFamily="18" charset="0"/>
              </a:rPr>
              <a:t>is a method for stopping overfitting in linear regression models by including a penalty term in the cost function. In contrast to Ridge regression, it adds the total of the absolute values of the coefficients rather than the sum of the squared coefficients</a:t>
            </a:r>
            <a:r>
              <a:rPr lang="en-US" b="0" i="0" dirty="0">
                <a:solidFill>
                  <a:srgbClr val="000000"/>
                </a:solidFill>
                <a:effectLst/>
                <a:latin typeface="Verdana" panose="020B0604030504040204" pitchFamily="34" charset="0"/>
              </a:rPr>
              <a:t>.</a:t>
            </a:r>
            <a:endParaRPr lang="en-US" dirty="0">
              <a:solidFill>
                <a:srgbClr val="161616"/>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31915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7075A6-2128-7413-F12D-C340B3FE5EBF}"/>
              </a:ext>
            </a:extLst>
          </p:cNvPr>
          <p:cNvSpPr txBox="1"/>
          <p:nvPr/>
        </p:nvSpPr>
        <p:spPr>
          <a:xfrm>
            <a:off x="426720" y="386080"/>
            <a:ext cx="2987040"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4.RESULT</a:t>
            </a:r>
          </a:p>
        </p:txBody>
      </p:sp>
      <p:sp>
        <p:nvSpPr>
          <p:cNvPr id="3" name="TextBox 2">
            <a:extLst>
              <a:ext uri="{FF2B5EF4-FFF2-40B4-BE49-F238E27FC236}">
                <a16:creationId xmlns:a16="http://schemas.microsoft.com/office/drawing/2014/main" id="{11D21921-7F4E-4766-EA13-8387A39BA414}"/>
              </a:ext>
            </a:extLst>
          </p:cNvPr>
          <p:cNvSpPr txBox="1"/>
          <p:nvPr/>
        </p:nvSpPr>
        <p:spPr>
          <a:xfrm>
            <a:off x="508000" y="1341120"/>
            <a:ext cx="10840720" cy="3416320"/>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Data Quality</a:t>
            </a:r>
            <a:r>
              <a:rPr lang="en-IN" dirty="0"/>
              <a:t>: After cleaning ,the dataset is now complete with accurate and consistent values</a:t>
            </a:r>
          </a:p>
          <a:p>
            <a:endParaRPr lang="en-IN" dirty="0"/>
          </a:p>
          <a:p>
            <a:r>
              <a:rPr lang="en-IN" b="1" dirty="0">
                <a:latin typeface="Times New Roman" panose="02020603050405020304" pitchFamily="18" charset="0"/>
                <a:cs typeface="Times New Roman" panose="02020603050405020304" pitchFamily="18" charset="0"/>
              </a:rPr>
              <a:t>Descriptive Statistics</a:t>
            </a:r>
            <a:r>
              <a:rPr lang="en-IN" dirty="0"/>
              <a:t>: Provides a fundamental understanding of house price from the features and their sale price on year built.</a:t>
            </a:r>
          </a:p>
          <a:p>
            <a:endParaRPr lang="en-IN" dirty="0"/>
          </a:p>
          <a:p>
            <a:r>
              <a:rPr lang="en-IN" b="1" dirty="0">
                <a:latin typeface="Times New Roman" panose="02020603050405020304" pitchFamily="18" charset="0"/>
                <a:cs typeface="Times New Roman" panose="02020603050405020304" pitchFamily="18" charset="0"/>
              </a:rPr>
              <a:t>Visualization</a:t>
            </a:r>
            <a:r>
              <a:rPr lang="en-IN" dirty="0"/>
              <a:t> :  Reveals Patterns and trends that will guide further analysis. For example, positive correlation between the two variables.</a:t>
            </a:r>
          </a:p>
          <a:p>
            <a:endParaRPr lang="en-IN" dirty="0"/>
          </a:p>
          <a:p>
            <a:r>
              <a:rPr lang="en-IN" b="1" dirty="0">
                <a:latin typeface="Times New Roman" panose="02020603050405020304" pitchFamily="18" charset="0"/>
                <a:cs typeface="Times New Roman" panose="02020603050405020304" pitchFamily="18" charset="0"/>
              </a:rPr>
              <a:t>Linear Regression </a:t>
            </a:r>
            <a:r>
              <a:rPr lang="en-IN" dirty="0"/>
              <a:t>:  Data should be continuous format and it is the relationship btw dependent variable(Price) and independent variable(Features).It can be used to find best fit lines between data points</a:t>
            </a:r>
          </a:p>
          <a:p>
            <a:endParaRPr lang="en-IN" dirty="0"/>
          </a:p>
          <a:p>
            <a:endParaRPr lang="en-IN" dirty="0"/>
          </a:p>
        </p:txBody>
      </p:sp>
    </p:spTree>
    <p:extLst>
      <p:ext uri="{BB962C8B-B14F-4D97-AF65-F5344CB8AC3E}">
        <p14:creationId xmlns:p14="http://schemas.microsoft.com/office/powerpoint/2010/main" val="2196661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AC5A31-B3DD-E0AF-583C-2BA30A894D7E}"/>
              </a:ext>
            </a:extLst>
          </p:cNvPr>
          <p:cNvSpPr txBox="1"/>
          <p:nvPr/>
        </p:nvSpPr>
        <p:spPr>
          <a:xfrm>
            <a:off x="477520" y="162560"/>
            <a:ext cx="4216400"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5.ANALYSIS</a:t>
            </a:r>
          </a:p>
        </p:txBody>
      </p:sp>
      <p:pic>
        <p:nvPicPr>
          <p:cNvPr id="4" name="Picture 3">
            <a:extLst>
              <a:ext uri="{FF2B5EF4-FFF2-40B4-BE49-F238E27FC236}">
                <a16:creationId xmlns:a16="http://schemas.microsoft.com/office/drawing/2014/main" id="{39581DBE-E9DC-5575-A3DC-2F1862E840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652" y="921037"/>
            <a:ext cx="3709108" cy="3216255"/>
          </a:xfrm>
          <a:prstGeom prst="rect">
            <a:avLst/>
          </a:prstGeom>
        </p:spPr>
      </p:pic>
      <p:sp>
        <p:nvSpPr>
          <p:cNvPr id="5" name="TextBox 4">
            <a:extLst>
              <a:ext uri="{FF2B5EF4-FFF2-40B4-BE49-F238E27FC236}">
                <a16:creationId xmlns:a16="http://schemas.microsoft.com/office/drawing/2014/main" id="{8F21192C-09A7-09DD-5739-57E0470700D8}"/>
              </a:ext>
            </a:extLst>
          </p:cNvPr>
          <p:cNvSpPr txBox="1"/>
          <p:nvPr/>
        </p:nvSpPr>
        <p:spPr>
          <a:xfrm>
            <a:off x="5049520" y="497840"/>
            <a:ext cx="5994400" cy="2031325"/>
          </a:xfrm>
          <a:prstGeom prst="rect">
            <a:avLst/>
          </a:prstGeom>
          <a:noFill/>
        </p:spPr>
        <p:txBody>
          <a:bodyPr wrap="square" rtlCol="0">
            <a:spAutoFit/>
          </a:bodyPr>
          <a:lstStyle/>
          <a:p>
            <a:r>
              <a:rPr lang="en-US" b="1" dirty="0"/>
              <a:t>X-axis:</a:t>
            </a:r>
            <a:r>
              <a:rPr lang="en-US" dirty="0"/>
              <a:t> Represents the range of sale prices in the dataset.</a:t>
            </a:r>
          </a:p>
          <a:p>
            <a:r>
              <a:rPr lang="en-US" b="1" dirty="0"/>
              <a:t>Y-axis:</a:t>
            </a:r>
            <a:r>
              <a:rPr lang="en-US" dirty="0"/>
              <a:t> Represents the density (or frequency) of the sale prices.</a:t>
            </a:r>
          </a:p>
          <a:p>
            <a:r>
              <a:rPr lang="en-US" b="1" dirty="0"/>
              <a:t>Histogram Bars:</a:t>
            </a:r>
            <a:r>
              <a:rPr lang="en-US" dirty="0"/>
              <a:t> Show the frequency distribution of the sale prices.</a:t>
            </a:r>
          </a:p>
          <a:p>
            <a:r>
              <a:rPr lang="en-US" b="1" dirty="0"/>
              <a:t>KDE Curve:</a:t>
            </a:r>
            <a:r>
              <a:rPr lang="en-US" dirty="0"/>
              <a:t> A smoothed line that estimates the probability density function of the data.</a:t>
            </a:r>
            <a:endParaRPr lang="en-IN" dirty="0"/>
          </a:p>
        </p:txBody>
      </p:sp>
      <p:sp>
        <p:nvSpPr>
          <p:cNvPr id="8" name="TextBox 7">
            <a:extLst>
              <a:ext uri="{FF2B5EF4-FFF2-40B4-BE49-F238E27FC236}">
                <a16:creationId xmlns:a16="http://schemas.microsoft.com/office/drawing/2014/main" id="{1CBE19C4-45F3-2362-09B0-EDBBD57F025A}"/>
              </a:ext>
            </a:extLst>
          </p:cNvPr>
          <p:cNvSpPr txBox="1"/>
          <p:nvPr/>
        </p:nvSpPr>
        <p:spPr>
          <a:xfrm>
            <a:off x="1076960" y="659061"/>
            <a:ext cx="2479040" cy="369332"/>
          </a:xfrm>
          <a:prstGeom prst="rect">
            <a:avLst/>
          </a:prstGeom>
          <a:noFill/>
        </p:spPr>
        <p:txBody>
          <a:bodyPr wrap="square" rtlCol="0">
            <a:spAutoFit/>
          </a:bodyPr>
          <a:lstStyle/>
          <a:p>
            <a:r>
              <a:rPr lang="en-IN" b="1" dirty="0"/>
              <a:t>DISTRIBUTION PLOT</a:t>
            </a:r>
          </a:p>
        </p:txBody>
      </p:sp>
      <p:pic>
        <p:nvPicPr>
          <p:cNvPr id="12" name="Picture 11">
            <a:extLst>
              <a:ext uri="{FF2B5EF4-FFF2-40B4-BE49-F238E27FC236}">
                <a16:creationId xmlns:a16="http://schemas.microsoft.com/office/drawing/2014/main" id="{24121CA9-0491-BBA8-55A2-D114D38FBA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5120" y="3830320"/>
            <a:ext cx="5196574" cy="2684412"/>
          </a:xfrm>
          <a:prstGeom prst="rect">
            <a:avLst/>
          </a:prstGeom>
        </p:spPr>
      </p:pic>
      <p:sp>
        <p:nvSpPr>
          <p:cNvPr id="13" name="TextBox 12">
            <a:extLst>
              <a:ext uri="{FF2B5EF4-FFF2-40B4-BE49-F238E27FC236}">
                <a16:creationId xmlns:a16="http://schemas.microsoft.com/office/drawing/2014/main" id="{20DC4A31-6F1D-DE47-EEA0-D2CA30C78256}"/>
              </a:ext>
            </a:extLst>
          </p:cNvPr>
          <p:cNvSpPr txBox="1"/>
          <p:nvPr/>
        </p:nvSpPr>
        <p:spPr>
          <a:xfrm>
            <a:off x="7254240" y="3429000"/>
            <a:ext cx="2529840" cy="369332"/>
          </a:xfrm>
          <a:prstGeom prst="rect">
            <a:avLst/>
          </a:prstGeom>
          <a:noFill/>
        </p:spPr>
        <p:txBody>
          <a:bodyPr wrap="square" rtlCol="0">
            <a:spAutoFit/>
          </a:bodyPr>
          <a:lstStyle/>
          <a:p>
            <a:r>
              <a:rPr lang="en-IN" b="1" dirty="0"/>
              <a:t>BOX PLOT</a:t>
            </a:r>
          </a:p>
        </p:txBody>
      </p:sp>
      <p:sp>
        <p:nvSpPr>
          <p:cNvPr id="14" name="TextBox 13">
            <a:extLst>
              <a:ext uri="{FF2B5EF4-FFF2-40B4-BE49-F238E27FC236}">
                <a16:creationId xmlns:a16="http://schemas.microsoft.com/office/drawing/2014/main" id="{E742F515-512B-CF37-4700-BFC9737FDACE}"/>
              </a:ext>
            </a:extLst>
          </p:cNvPr>
          <p:cNvSpPr txBox="1"/>
          <p:nvPr/>
        </p:nvSpPr>
        <p:spPr>
          <a:xfrm>
            <a:off x="477520" y="4490720"/>
            <a:ext cx="5618480" cy="2031325"/>
          </a:xfrm>
          <a:prstGeom prst="rect">
            <a:avLst/>
          </a:prstGeom>
          <a:noFill/>
        </p:spPr>
        <p:txBody>
          <a:bodyPr wrap="square" rtlCol="0">
            <a:spAutoFit/>
          </a:bodyPr>
          <a:lstStyle/>
          <a:p>
            <a:r>
              <a:rPr lang="en-US" dirty="0"/>
              <a:t>Represents the </a:t>
            </a:r>
            <a:r>
              <a:rPr lang="en-US" b="1" dirty="0"/>
              <a:t>interquartile range (IQR)</a:t>
            </a:r>
            <a:r>
              <a:rPr lang="en-US" dirty="0"/>
              <a:t> (middle 50% of the data)</a:t>
            </a:r>
          </a:p>
          <a:p>
            <a:r>
              <a:rPr lang="en-US" dirty="0"/>
              <a:t>Points plotted outside the whiskers represent </a:t>
            </a:r>
            <a:r>
              <a:rPr lang="en-US" b="1" dirty="0"/>
              <a:t>outliers</a:t>
            </a:r>
            <a:r>
              <a:rPr lang="en-US" dirty="0"/>
              <a:t>, which are unusually high or low values compared to the rest of the data.</a:t>
            </a:r>
          </a:p>
          <a:p>
            <a:r>
              <a:rPr lang="en-US" dirty="0"/>
              <a:t>The line inside the box shows the </a:t>
            </a:r>
            <a:r>
              <a:rPr lang="en-US" b="1" dirty="0"/>
              <a:t>median</a:t>
            </a:r>
            <a:r>
              <a:rPr lang="en-US" dirty="0"/>
              <a:t> (50th percentile)</a:t>
            </a:r>
            <a:endParaRPr lang="en-IN" dirty="0"/>
          </a:p>
        </p:txBody>
      </p:sp>
    </p:spTree>
    <p:extLst>
      <p:ext uri="{BB962C8B-B14F-4D97-AF65-F5344CB8AC3E}">
        <p14:creationId xmlns:p14="http://schemas.microsoft.com/office/powerpoint/2010/main" val="1715979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577EDB-FAAC-0E23-DA46-6DA3C7509B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7562" y="770172"/>
            <a:ext cx="3240198" cy="3033912"/>
          </a:xfrm>
          <a:prstGeom prst="rect">
            <a:avLst/>
          </a:prstGeom>
        </p:spPr>
      </p:pic>
      <p:sp>
        <p:nvSpPr>
          <p:cNvPr id="4" name="TextBox 3">
            <a:extLst>
              <a:ext uri="{FF2B5EF4-FFF2-40B4-BE49-F238E27FC236}">
                <a16:creationId xmlns:a16="http://schemas.microsoft.com/office/drawing/2014/main" id="{CD4942EC-7C27-4446-414F-A4D2D552A1FF}"/>
              </a:ext>
            </a:extLst>
          </p:cNvPr>
          <p:cNvSpPr txBox="1"/>
          <p:nvPr/>
        </p:nvSpPr>
        <p:spPr>
          <a:xfrm>
            <a:off x="8798560" y="400840"/>
            <a:ext cx="2722880" cy="369332"/>
          </a:xfrm>
          <a:prstGeom prst="rect">
            <a:avLst/>
          </a:prstGeom>
          <a:noFill/>
        </p:spPr>
        <p:txBody>
          <a:bodyPr wrap="square" rtlCol="0">
            <a:spAutoFit/>
          </a:bodyPr>
          <a:lstStyle/>
          <a:p>
            <a:r>
              <a:rPr lang="en-IN" b="1" dirty="0"/>
              <a:t>RELATIONAL PLOT</a:t>
            </a:r>
          </a:p>
        </p:txBody>
      </p:sp>
      <p:sp>
        <p:nvSpPr>
          <p:cNvPr id="8" name="Rectangle 2">
            <a:extLst>
              <a:ext uri="{FF2B5EF4-FFF2-40B4-BE49-F238E27FC236}">
                <a16:creationId xmlns:a16="http://schemas.microsoft.com/office/drawing/2014/main" id="{58E471E4-C4F0-9CF4-8D36-7E78FFF388AE}"/>
              </a:ext>
            </a:extLst>
          </p:cNvPr>
          <p:cNvSpPr>
            <a:spLocks noChangeArrowheads="1"/>
          </p:cNvSpPr>
          <p:nvPr/>
        </p:nvSpPr>
        <p:spPr bwMode="auto">
          <a:xfrm>
            <a:off x="722202" y="1086799"/>
            <a:ext cx="704088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X-axis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Represents the size of the lot for each house.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latin typeface="Times New Roman" panose="02020603050405020304" pitchFamily="18" charset="0"/>
                <a:cs typeface="Times New Roman" panose="02020603050405020304" pitchFamily="18" charset="0"/>
              </a:rPr>
              <a:t>Y- axis</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Represents the street-facing length of each lot.</a:t>
            </a:r>
          </a:p>
          <a:p>
            <a:pPr marL="0" marR="0" lvl="0" indent="0" algn="l" defTabSz="914400" rtl="0" eaLnBrk="0" fontAlgn="base" latinLnBrk="0" hangingPunct="0">
              <a:lnSpc>
                <a:spcPct val="100000"/>
              </a:lnSpc>
              <a:spcBef>
                <a:spcPct val="0"/>
              </a:spcBef>
              <a:spcAft>
                <a:spcPct val="0"/>
              </a:spcAft>
              <a:buClrTx/>
              <a:buSzTx/>
              <a:buFontTx/>
              <a:buNone/>
              <a:tabLst/>
            </a:pPr>
            <a:r>
              <a:rPr lang="en-US" dirty="0">
                <a:latin typeface="Times New Roman" panose="02020603050405020304" pitchFamily="18" charset="0"/>
                <a:cs typeface="Times New Roman" panose="02020603050405020304" pitchFamily="18" charset="0"/>
              </a:rPr>
              <a:t>Each point in the relational plot corresponds to a single observation (house) in the dataset.</a:t>
            </a: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0E5F0CF9-E02D-FEA6-64D4-A0347C21FA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86" y="3326921"/>
            <a:ext cx="4671234" cy="3378679"/>
          </a:xfrm>
          <a:prstGeom prst="rect">
            <a:avLst/>
          </a:prstGeom>
        </p:spPr>
      </p:pic>
      <p:sp>
        <p:nvSpPr>
          <p:cNvPr id="11" name="TextBox 10">
            <a:extLst>
              <a:ext uri="{FF2B5EF4-FFF2-40B4-BE49-F238E27FC236}">
                <a16:creationId xmlns:a16="http://schemas.microsoft.com/office/drawing/2014/main" id="{CDFA6CAA-37FC-ECF5-262E-E08BE46EAC3E}"/>
              </a:ext>
            </a:extLst>
          </p:cNvPr>
          <p:cNvSpPr txBox="1"/>
          <p:nvPr/>
        </p:nvSpPr>
        <p:spPr>
          <a:xfrm>
            <a:off x="863600" y="2844800"/>
            <a:ext cx="1950720"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BAR PLOT</a:t>
            </a:r>
          </a:p>
        </p:txBody>
      </p:sp>
      <p:sp>
        <p:nvSpPr>
          <p:cNvPr id="13" name="Rectangle 3">
            <a:extLst>
              <a:ext uri="{FF2B5EF4-FFF2-40B4-BE49-F238E27FC236}">
                <a16:creationId xmlns:a16="http://schemas.microsoft.com/office/drawing/2014/main" id="{9F80A802-036E-F184-54E6-E0AC83D3CE89}"/>
              </a:ext>
            </a:extLst>
          </p:cNvPr>
          <p:cNvSpPr>
            <a:spLocks noChangeArrowheads="1"/>
          </p:cNvSpPr>
          <p:nvPr/>
        </p:nvSpPr>
        <p:spPr bwMode="auto">
          <a:xfrm rot="519260">
            <a:off x="10697554" y="4251091"/>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TextBox 13">
            <a:extLst>
              <a:ext uri="{FF2B5EF4-FFF2-40B4-BE49-F238E27FC236}">
                <a16:creationId xmlns:a16="http://schemas.microsoft.com/office/drawing/2014/main" id="{75071BCC-E9F1-CDFD-C086-5D57678D4C0C}"/>
              </a:ext>
            </a:extLst>
          </p:cNvPr>
          <p:cNvSpPr txBox="1"/>
          <p:nvPr/>
        </p:nvSpPr>
        <p:spPr>
          <a:xfrm>
            <a:off x="5110480" y="4240872"/>
            <a:ext cx="5892800" cy="1200329"/>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Each bar shows the mean value of lot frontage for a specific zoning category</a:t>
            </a:r>
          </a:p>
          <a:p>
            <a:r>
              <a:rPr lang="en-US" dirty="0"/>
              <a:t>The small lines on top of each bar (if present) represent the </a:t>
            </a:r>
            <a:r>
              <a:rPr lang="en-US" b="1" dirty="0"/>
              <a:t>confidence intervals</a:t>
            </a:r>
            <a:r>
              <a:rPr lang="en-US" dirty="0"/>
              <a:t> or standard errors for the mean values.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5035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944A8D8-1943-7EEA-F9D4-AB0E1B3388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443" y="762000"/>
            <a:ext cx="5024945" cy="2997200"/>
          </a:xfrm>
          <a:prstGeom prst="rect">
            <a:avLst/>
          </a:prstGeom>
        </p:spPr>
      </p:pic>
      <p:sp>
        <p:nvSpPr>
          <p:cNvPr id="4" name="TextBox 3">
            <a:extLst>
              <a:ext uri="{FF2B5EF4-FFF2-40B4-BE49-F238E27FC236}">
                <a16:creationId xmlns:a16="http://schemas.microsoft.com/office/drawing/2014/main" id="{FDA25221-2109-53EA-8B29-093A32E26AAC}"/>
              </a:ext>
            </a:extLst>
          </p:cNvPr>
          <p:cNvSpPr txBox="1"/>
          <p:nvPr/>
        </p:nvSpPr>
        <p:spPr>
          <a:xfrm>
            <a:off x="924560" y="396240"/>
            <a:ext cx="2479040" cy="365760"/>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PAIR PLOT</a:t>
            </a:r>
          </a:p>
        </p:txBody>
      </p:sp>
      <p:sp>
        <p:nvSpPr>
          <p:cNvPr id="6" name="TextBox 5">
            <a:extLst>
              <a:ext uri="{FF2B5EF4-FFF2-40B4-BE49-F238E27FC236}">
                <a16:creationId xmlns:a16="http://schemas.microsoft.com/office/drawing/2014/main" id="{C975E30A-F633-5F7E-17E6-4B788B8E0A85}"/>
              </a:ext>
            </a:extLst>
          </p:cNvPr>
          <p:cNvSpPr txBox="1"/>
          <p:nvPr/>
        </p:nvSpPr>
        <p:spPr>
          <a:xfrm>
            <a:off x="5953760" y="1158240"/>
            <a:ext cx="4947920" cy="1200329"/>
          </a:xfrm>
          <a:prstGeom prst="rect">
            <a:avLst/>
          </a:prstGeom>
          <a:noFill/>
        </p:spPr>
        <p:txBody>
          <a:bodyPr wrap="square" rtlCol="0">
            <a:spAutoFit/>
          </a:bodyPr>
          <a:lstStyle/>
          <a:p>
            <a:r>
              <a:rPr lang="en-US" dirty="0"/>
              <a:t>Each scatter plot represents the relationship between two features.</a:t>
            </a:r>
          </a:p>
          <a:p>
            <a:endParaRPr lang="en-IN" dirty="0"/>
          </a:p>
          <a:p>
            <a:r>
              <a:rPr lang="en-IN" dirty="0"/>
              <a:t> It can Identify patterns and outliers.</a:t>
            </a:r>
            <a:endParaRPr lang="en-US" dirty="0"/>
          </a:p>
        </p:txBody>
      </p:sp>
      <p:pic>
        <p:nvPicPr>
          <p:cNvPr id="8" name="Picture 7">
            <a:extLst>
              <a:ext uri="{FF2B5EF4-FFF2-40B4-BE49-F238E27FC236}">
                <a16:creationId xmlns:a16="http://schemas.microsoft.com/office/drawing/2014/main" id="{661C75A4-D741-548B-5570-98189883A2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3760" y="3607653"/>
            <a:ext cx="5683402" cy="2997200"/>
          </a:xfrm>
          <a:prstGeom prst="rect">
            <a:avLst/>
          </a:prstGeom>
        </p:spPr>
      </p:pic>
      <p:sp>
        <p:nvSpPr>
          <p:cNvPr id="9" name="TextBox 8">
            <a:extLst>
              <a:ext uri="{FF2B5EF4-FFF2-40B4-BE49-F238E27FC236}">
                <a16:creationId xmlns:a16="http://schemas.microsoft.com/office/drawing/2014/main" id="{25F62325-5BDE-ACBE-039F-73F40C684D2A}"/>
              </a:ext>
            </a:extLst>
          </p:cNvPr>
          <p:cNvSpPr txBox="1"/>
          <p:nvPr/>
        </p:nvSpPr>
        <p:spPr>
          <a:xfrm>
            <a:off x="7559040" y="3119120"/>
            <a:ext cx="2489200"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HEAT MAP</a:t>
            </a:r>
          </a:p>
        </p:txBody>
      </p:sp>
      <p:sp>
        <p:nvSpPr>
          <p:cNvPr id="10" name="TextBox 9">
            <a:extLst>
              <a:ext uri="{FF2B5EF4-FFF2-40B4-BE49-F238E27FC236}">
                <a16:creationId xmlns:a16="http://schemas.microsoft.com/office/drawing/2014/main" id="{BEDCF40B-00D8-0898-64B4-7C92BAF51032}"/>
              </a:ext>
            </a:extLst>
          </p:cNvPr>
          <p:cNvSpPr txBox="1"/>
          <p:nvPr/>
        </p:nvSpPr>
        <p:spPr>
          <a:xfrm>
            <a:off x="924560" y="4419600"/>
            <a:ext cx="4673600" cy="1477328"/>
          </a:xfrm>
          <a:prstGeom prst="rect">
            <a:avLst/>
          </a:prstGeom>
          <a:noFill/>
        </p:spPr>
        <p:txBody>
          <a:bodyPr wrap="square" rtlCol="0">
            <a:spAutoFit/>
          </a:bodyPr>
          <a:lstStyle/>
          <a:p>
            <a:r>
              <a:rPr lang="en-US" dirty="0"/>
              <a:t>Both axes list the features in  </a:t>
            </a:r>
            <a:r>
              <a:rPr lang="en-IN" dirty="0"/>
              <a:t>columns with strong correlations</a:t>
            </a:r>
          </a:p>
          <a:p>
            <a:r>
              <a:rPr lang="en-IN" dirty="0"/>
              <a:t>Lighter shades: Weak correlation.</a:t>
            </a:r>
          </a:p>
          <a:p>
            <a:r>
              <a:rPr lang="en-US" dirty="0"/>
              <a:t>Darker shades: Strong correlation (positive or negative).</a:t>
            </a:r>
            <a:endParaRPr lang="en-IN" dirty="0"/>
          </a:p>
        </p:txBody>
      </p:sp>
    </p:spTree>
    <p:extLst>
      <p:ext uri="{BB962C8B-B14F-4D97-AF65-F5344CB8AC3E}">
        <p14:creationId xmlns:p14="http://schemas.microsoft.com/office/powerpoint/2010/main" val="1192427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6DC4D1-6019-F7A7-20D2-E4390755A270}"/>
              </a:ext>
            </a:extLst>
          </p:cNvPr>
          <p:cNvSpPr txBox="1"/>
          <p:nvPr/>
        </p:nvSpPr>
        <p:spPr>
          <a:xfrm>
            <a:off x="284480" y="294640"/>
            <a:ext cx="4267200"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6. REFERENCE</a:t>
            </a:r>
          </a:p>
        </p:txBody>
      </p:sp>
      <p:sp>
        <p:nvSpPr>
          <p:cNvPr id="3" name="TextBox 2">
            <a:extLst>
              <a:ext uri="{FF2B5EF4-FFF2-40B4-BE49-F238E27FC236}">
                <a16:creationId xmlns:a16="http://schemas.microsoft.com/office/drawing/2014/main" id="{DD31A2F7-F8BD-9A30-FA1D-164E869E4F09}"/>
              </a:ext>
            </a:extLst>
          </p:cNvPr>
          <p:cNvSpPr txBox="1"/>
          <p:nvPr/>
        </p:nvSpPr>
        <p:spPr>
          <a:xfrm>
            <a:off x="1178560" y="1554480"/>
            <a:ext cx="9245600" cy="1392689"/>
          </a:xfrm>
          <a:prstGeom prst="rect">
            <a:avLst/>
          </a:prstGeom>
          <a:noFill/>
        </p:spPr>
        <p:txBody>
          <a:bodyPr wrap="square" rtlCol="0">
            <a:spAutoFit/>
          </a:bodyPr>
          <a:lstStyle/>
          <a:p>
            <a:pPr marL="342900" lvl="0" indent="-342900">
              <a:spcBef>
                <a:spcPts val="805"/>
              </a:spcBef>
              <a:buFont typeface="+mj-lt"/>
              <a:buAutoNum type="arabicPeriod"/>
              <a:tabLst>
                <a:tab pos="440690" algn="l"/>
              </a:tabLst>
            </a:pPr>
            <a:r>
              <a:rPr lang="en-IN" sz="1800" spc="-5" dirty="0">
                <a:effectLst/>
                <a:latin typeface="Times New Roman" panose="02020603050405020304" pitchFamily="18" charset="0"/>
                <a:ea typeface="Times New Roman" panose="02020603050405020304" pitchFamily="18" charset="0"/>
              </a:rPr>
              <a:t>https://www.kaggle.com/datasets/srikanthladda/house-price-prediction</a:t>
            </a:r>
          </a:p>
          <a:p>
            <a:pPr marL="342900" lvl="0" indent="-342900">
              <a:spcBef>
                <a:spcPts val="785"/>
              </a:spcBef>
              <a:buFont typeface="+mj-lt"/>
              <a:buAutoNum type="arabicPeriod"/>
              <a:tabLst>
                <a:tab pos="457835" algn="l"/>
              </a:tabLst>
            </a:pPr>
            <a:r>
              <a:rPr lang="en-US" sz="1800" u="sng" spc="-5" dirty="0">
                <a:solidFill>
                  <a:srgbClr val="0462C1"/>
                </a:solidFill>
                <a:effectLst/>
                <a:latin typeface="Times New Roman" panose="02020603050405020304" pitchFamily="18" charset="0"/>
                <a:ea typeface="Times New Roman" panose="02020603050405020304" pitchFamily="18" charset="0"/>
                <a:hlinkClick r:id="rId2"/>
              </a:rPr>
              <a:t>https://pandas.pydata.org</a:t>
            </a:r>
            <a:endParaRPr lang="en-IN" sz="1800" spc="-5" dirty="0">
              <a:effectLst/>
              <a:latin typeface="Times New Roman" panose="02020603050405020304" pitchFamily="18" charset="0"/>
              <a:ea typeface="Times New Roman" panose="02020603050405020304" pitchFamily="18" charset="0"/>
            </a:endParaRPr>
          </a:p>
          <a:p>
            <a:pPr marL="342900" lvl="0" indent="-342900">
              <a:spcBef>
                <a:spcPts val="695"/>
              </a:spcBef>
              <a:buFont typeface="+mj-lt"/>
              <a:buAutoNum type="arabicPeriod"/>
              <a:tabLst>
                <a:tab pos="457835" algn="l"/>
              </a:tabLst>
            </a:pPr>
            <a:r>
              <a:rPr lang="en-US" sz="1800" spc="-5" dirty="0">
                <a:effectLst/>
                <a:latin typeface="Times New Roman" panose="02020603050405020304" pitchFamily="18" charset="0"/>
                <a:ea typeface="Times New Roman" panose="02020603050405020304" pitchFamily="18" charset="0"/>
              </a:rPr>
              <a:t>https://matplotlib.org</a:t>
            </a:r>
            <a:endParaRPr lang="en-IN" sz="1800" spc="-5"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6279040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TotalTime>
  <Words>694</Words>
  <Application>Microsoft Office PowerPoint</Application>
  <PresentationFormat>Widescreen</PresentationFormat>
  <Paragraphs>58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Times New Roman</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sai penaganti</dc:creator>
  <cp:lastModifiedBy>sai penaganti</cp:lastModifiedBy>
  <cp:revision>1</cp:revision>
  <dcterms:created xsi:type="dcterms:W3CDTF">2024-11-20T13:39:18Z</dcterms:created>
  <dcterms:modified xsi:type="dcterms:W3CDTF">2024-11-20T17:28:53Z</dcterms:modified>
</cp:coreProperties>
</file>