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401800" cy="14401800"/>
  <p:notesSz cx="6858000" cy="9144000"/>
  <p:defaultTextStyle>
    <a:defPPr>
      <a:defRPr lang="ko-KR"/>
    </a:defPPr>
    <a:lvl1pPr marL="0" algn="l" defTabSz="164592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164592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164592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164592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164592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164592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164592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164592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164592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48" y="816"/>
      </p:cViewPr>
      <p:guideLst>
        <p:guide orient="horz" pos="453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4473893"/>
            <a:ext cx="12241530" cy="308705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8161020"/>
            <a:ext cx="1008126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9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444557" y="1210153"/>
            <a:ext cx="5103137" cy="258065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5143" y="1210153"/>
            <a:ext cx="15069384" cy="258065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3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8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3" y="9254491"/>
            <a:ext cx="12241530" cy="2860358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3" y="6104098"/>
            <a:ext cx="12241530" cy="3150393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0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35142" y="7057550"/>
            <a:ext cx="10086261" cy="1995916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61433" y="7057550"/>
            <a:ext cx="10086261" cy="1995916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576740"/>
            <a:ext cx="1296162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3223737"/>
            <a:ext cx="6363296" cy="1343500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4567237"/>
            <a:ext cx="6363296" cy="829770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5" y="3223737"/>
            <a:ext cx="6365796" cy="1343500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5" y="4567237"/>
            <a:ext cx="6365796" cy="829770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3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6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1" y="573405"/>
            <a:ext cx="4738093" cy="2440305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573406"/>
            <a:ext cx="8051006" cy="12291537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1" y="3013711"/>
            <a:ext cx="4738093" cy="9851232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3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10081260"/>
            <a:ext cx="8641080" cy="119015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1286828"/>
            <a:ext cx="8641080" cy="8641080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11271410"/>
            <a:ext cx="8641080" cy="1690210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1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576740"/>
            <a:ext cx="12961620" cy="2400300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3360421"/>
            <a:ext cx="12961620" cy="9504522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13348336"/>
            <a:ext cx="3360420" cy="766763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4C63-1377-45F2-88BB-93524CA55A62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13348336"/>
            <a:ext cx="4560570" cy="766763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13348336"/>
            <a:ext cx="3360420" cy="766763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B8A8-7EA0-4200-8453-0603E44B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1645920" rtl="0" eaLnBrk="1" latinLnBrk="1" hangingPunct="1">
        <a:spcBef>
          <a:spcPct val="20000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1645920" rtl="0" eaLnBrk="1" latinLnBrk="1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1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1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1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459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김우진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2" y="23125"/>
            <a:ext cx="13825636" cy="1445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16973"/>
              </p:ext>
            </p:extLst>
          </p:nvPr>
        </p:nvGraphicFramePr>
        <p:xfrm>
          <a:off x="290516" y="720180"/>
          <a:ext cx="13823208" cy="13681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372"/>
                <a:gridCol w="987372"/>
                <a:gridCol w="987372"/>
                <a:gridCol w="987372"/>
                <a:gridCol w="987372"/>
                <a:gridCol w="987372"/>
                <a:gridCol w="987372"/>
                <a:gridCol w="987372"/>
                <a:gridCol w="987372"/>
                <a:gridCol w="987372"/>
                <a:gridCol w="987372"/>
                <a:gridCol w="987372"/>
                <a:gridCol w="987372"/>
                <a:gridCol w="987372"/>
              </a:tblGrid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72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94258"/>
              </p:ext>
            </p:extLst>
          </p:nvPr>
        </p:nvGraphicFramePr>
        <p:xfrm>
          <a:off x="288132" y="720180"/>
          <a:ext cx="13825588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42"/>
                <a:gridCol w="987542"/>
                <a:gridCol w="987542"/>
                <a:gridCol w="987542"/>
                <a:gridCol w="987542"/>
                <a:gridCol w="987542"/>
                <a:gridCol w="987542"/>
                <a:gridCol w="987542"/>
                <a:gridCol w="987542"/>
                <a:gridCol w="987542"/>
                <a:gridCol w="987542"/>
                <a:gridCol w="987542"/>
                <a:gridCol w="987542"/>
                <a:gridCol w="987542"/>
              </a:tblGrid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8053"/>
              </p:ext>
            </p:extLst>
          </p:nvPr>
        </p:nvGraphicFramePr>
        <p:xfrm>
          <a:off x="-863996" y="1800300"/>
          <a:ext cx="1056184" cy="12601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84"/>
              </a:tblGrid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969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4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15605"/>
              </p:ext>
            </p:extLst>
          </p:nvPr>
        </p:nvGraphicFramePr>
        <p:xfrm>
          <a:off x="2400300" y="4000500"/>
          <a:ext cx="6672806" cy="593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258"/>
                <a:gridCol w="953258"/>
                <a:gridCol w="953258"/>
                <a:gridCol w="953258"/>
                <a:gridCol w="953258"/>
                <a:gridCol w="953258"/>
                <a:gridCol w="953258"/>
              </a:tblGrid>
              <a:tr h="8481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81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81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81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481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81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81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8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</Words>
  <Application>Microsoft Office PowerPoint</Application>
  <PresentationFormat>사용자 지정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2017-05-01T11:09:52Z</dcterms:created>
  <dcterms:modified xsi:type="dcterms:W3CDTF">2017-05-01T21:30:04Z</dcterms:modified>
</cp:coreProperties>
</file>