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3" r:id="rId6"/>
    <p:sldId id="264" r:id="rId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orient="horz" pos="37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9EF"/>
    <a:srgbClr val="5E7986"/>
    <a:srgbClr val="FFFFFF"/>
    <a:srgbClr val="E9E5D9"/>
    <a:srgbClr val="DDDAD5"/>
    <a:srgbClr val="505C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50" d="100"/>
          <a:sy n="50" d="100"/>
        </p:scale>
        <p:origin x="342" y="414"/>
      </p:cViewPr>
      <p:guideLst>
        <p:guide orient="horz" pos="572"/>
        <p:guide orient="horz" pos="374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CD4239B5-32B2-4A7F-9F46-7B3FBEA4B687}" type="datetimeFigureOut">
              <a:rPr lang="ko-KR" altLang="en-US" smtClean="0"/>
              <a:t>2015-05-07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2739BB2-C7D3-469D-94B6-C342DD367526}" type="slidenum">
              <a:rPr lang="ko-KR" altLang="en-US" smtClean="0"/>
              <a:t>‹#›</a:t>
            </a:fld>
            <a:endParaRPr lang="ko-KR" altLang="en-US"/>
          </a:p>
        </p:txBody>
      </p:sp>
    </p:spTree>
    <p:extLst>
      <p:ext uri="{BB962C8B-B14F-4D97-AF65-F5344CB8AC3E}">
        <p14:creationId xmlns:p14="http://schemas.microsoft.com/office/powerpoint/2010/main" val="758514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D4239B5-32B2-4A7F-9F46-7B3FBEA4B687}" type="datetimeFigureOut">
              <a:rPr lang="ko-KR" altLang="en-US" smtClean="0"/>
              <a:t>2015-05-07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2739BB2-C7D3-469D-94B6-C342DD367526}" type="slidenum">
              <a:rPr lang="ko-KR" altLang="en-US" smtClean="0"/>
              <a:t>‹#›</a:t>
            </a:fld>
            <a:endParaRPr lang="ko-KR" altLang="en-US"/>
          </a:p>
        </p:txBody>
      </p:sp>
    </p:spTree>
    <p:extLst>
      <p:ext uri="{BB962C8B-B14F-4D97-AF65-F5344CB8AC3E}">
        <p14:creationId xmlns:p14="http://schemas.microsoft.com/office/powerpoint/2010/main" val="1504289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D4239B5-32B2-4A7F-9F46-7B3FBEA4B687}" type="datetimeFigureOut">
              <a:rPr lang="ko-KR" altLang="en-US" smtClean="0"/>
              <a:t>2015-05-07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2739BB2-C7D3-469D-94B6-C342DD367526}" type="slidenum">
              <a:rPr lang="ko-KR" altLang="en-US" smtClean="0"/>
              <a:t>‹#›</a:t>
            </a:fld>
            <a:endParaRPr lang="ko-KR" altLang="en-US"/>
          </a:p>
        </p:txBody>
      </p:sp>
    </p:spTree>
    <p:extLst>
      <p:ext uri="{BB962C8B-B14F-4D97-AF65-F5344CB8AC3E}">
        <p14:creationId xmlns:p14="http://schemas.microsoft.com/office/powerpoint/2010/main" val="738660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D4239B5-32B2-4A7F-9F46-7B3FBEA4B687}" type="datetimeFigureOut">
              <a:rPr lang="ko-KR" altLang="en-US" smtClean="0"/>
              <a:t>2015-05-07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2739BB2-C7D3-469D-94B6-C342DD367526}" type="slidenum">
              <a:rPr lang="ko-KR" altLang="en-US" smtClean="0"/>
              <a:t>‹#›</a:t>
            </a:fld>
            <a:endParaRPr lang="ko-KR" altLang="en-US"/>
          </a:p>
        </p:txBody>
      </p:sp>
    </p:spTree>
    <p:extLst>
      <p:ext uri="{BB962C8B-B14F-4D97-AF65-F5344CB8AC3E}">
        <p14:creationId xmlns:p14="http://schemas.microsoft.com/office/powerpoint/2010/main" val="2222076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CD4239B5-32B2-4A7F-9F46-7B3FBEA4B687}" type="datetimeFigureOut">
              <a:rPr lang="ko-KR" altLang="en-US" smtClean="0"/>
              <a:t>2015-05-07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2739BB2-C7D3-469D-94B6-C342DD367526}" type="slidenum">
              <a:rPr lang="ko-KR" altLang="en-US" smtClean="0"/>
              <a:t>‹#›</a:t>
            </a:fld>
            <a:endParaRPr lang="ko-KR" altLang="en-US"/>
          </a:p>
        </p:txBody>
      </p:sp>
    </p:spTree>
    <p:extLst>
      <p:ext uri="{BB962C8B-B14F-4D97-AF65-F5344CB8AC3E}">
        <p14:creationId xmlns:p14="http://schemas.microsoft.com/office/powerpoint/2010/main" val="338894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CD4239B5-32B2-4A7F-9F46-7B3FBEA4B687}" type="datetimeFigureOut">
              <a:rPr lang="ko-KR" altLang="en-US" smtClean="0"/>
              <a:t>2015-05-07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2739BB2-C7D3-469D-94B6-C342DD367526}" type="slidenum">
              <a:rPr lang="ko-KR" altLang="en-US" smtClean="0"/>
              <a:t>‹#›</a:t>
            </a:fld>
            <a:endParaRPr lang="ko-KR" altLang="en-US"/>
          </a:p>
        </p:txBody>
      </p:sp>
    </p:spTree>
    <p:extLst>
      <p:ext uri="{BB962C8B-B14F-4D97-AF65-F5344CB8AC3E}">
        <p14:creationId xmlns:p14="http://schemas.microsoft.com/office/powerpoint/2010/main" val="2967142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CD4239B5-32B2-4A7F-9F46-7B3FBEA4B687}" type="datetimeFigureOut">
              <a:rPr lang="ko-KR" altLang="en-US" smtClean="0"/>
              <a:t>2015-05-07</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2739BB2-C7D3-469D-94B6-C342DD367526}" type="slidenum">
              <a:rPr lang="ko-KR" altLang="en-US" smtClean="0"/>
              <a:t>‹#›</a:t>
            </a:fld>
            <a:endParaRPr lang="ko-KR" altLang="en-US"/>
          </a:p>
        </p:txBody>
      </p:sp>
    </p:spTree>
    <p:extLst>
      <p:ext uri="{BB962C8B-B14F-4D97-AF65-F5344CB8AC3E}">
        <p14:creationId xmlns:p14="http://schemas.microsoft.com/office/powerpoint/2010/main" val="2965236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CD4239B5-32B2-4A7F-9F46-7B3FBEA4B687}" type="datetimeFigureOut">
              <a:rPr lang="ko-KR" altLang="en-US" smtClean="0"/>
              <a:t>2015-05-07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2739BB2-C7D3-469D-94B6-C342DD367526}" type="slidenum">
              <a:rPr lang="ko-KR" altLang="en-US" smtClean="0"/>
              <a:t>‹#›</a:t>
            </a:fld>
            <a:endParaRPr lang="ko-KR" altLang="en-US"/>
          </a:p>
        </p:txBody>
      </p:sp>
    </p:spTree>
    <p:extLst>
      <p:ext uri="{BB962C8B-B14F-4D97-AF65-F5344CB8AC3E}">
        <p14:creationId xmlns:p14="http://schemas.microsoft.com/office/powerpoint/2010/main" val="110682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D4239B5-32B2-4A7F-9F46-7B3FBEA4B687}" type="datetimeFigureOut">
              <a:rPr lang="ko-KR" altLang="en-US" smtClean="0"/>
              <a:t>2015-05-07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2739BB2-C7D3-469D-94B6-C342DD367526}" type="slidenum">
              <a:rPr lang="ko-KR" altLang="en-US" smtClean="0"/>
              <a:t>‹#›</a:t>
            </a:fld>
            <a:endParaRPr lang="ko-KR" altLang="en-US"/>
          </a:p>
        </p:txBody>
      </p:sp>
    </p:spTree>
    <p:extLst>
      <p:ext uri="{BB962C8B-B14F-4D97-AF65-F5344CB8AC3E}">
        <p14:creationId xmlns:p14="http://schemas.microsoft.com/office/powerpoint/2010/main" val="944467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CD4239B5-32B2-4A7F-9F46-7B3FBEA4B687}" type="datetimeFigureOut">
              <a:rPr lang="ko-KR" altLang="en-US" smtClean="0"/>
              <a:t>2015-05-07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2739BB2-C7D3-469D-94B6-C342DD367526}" type="slidenum">
              <a:rPr lang="ko-KR" altLang="en-US" smtClean="0"/>
              <a:t>‹#›</a:t>
            </a:fld>
            <a:endParaRPr lang="ko-KR" altLang="en-US"/>
          </a:p>
        </p:txBody>
      </p:sp>
    </p:spTree>
    <p:extLst>
      <p:ext uri="{BB962C8B-B14F-4D97-AF65-F5344CB8AC3E}">
        <p14:creationId xmlns:p14="http://schemas.microsoft.com/office/powerpoint/2010/main" val="1942449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CD4239B5-32B2-4A7F-9F46-7B3FBEA4B687}" type="datetimeFigureOut">
              <a:rPr lang="ko-KR" altLang="en-US" smtClean="0"/>
              <a:t>2015-05-07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2739BB2-C7D3-469D-94B6-C342DD367526}" type="slidenum">
              <a:rPr lang="ko-KR" altLang="en-US" smtClean="0"/>
              <a:t>‹#›</a:t>
            </a:fld>
            <a:endParaRPr lang="ko-KR" altLang="en-US"/>
          </a:p>
        </p:txBody>
      </p:sp>
    </p:spTree>
    <p:extLst>
      <p:ext uri="{BB962C8B-B14F-4D97-AF65-F5344CB8AC3E}">
        <p14:creationId xmlns:p14="http://schemas.microsoft.com/office/powerpoint/2010/main" val="2675486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05C6A"/>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239B5-32B2-4A7F-9F46-7B3FBEA4B687}" type="datetimeFigureOut">
              <a:rPr lang="ko-KR" altLang="en-US" smtClean="0"/>
              <a:t>2015-05-07</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739BB2-C7D3-469D-94B6-C342DD367526}" type="slidenum">
              <a:rPr lang="ko-KR" altLang="en-US" smtClean="0"/>
              <a:t>‹#›</a:t>
            </a:fld>
            <a:endParaRPr lang="ko-KR" altLang="en-US"/>
          </a:p>
        </p:txBody>
      </p:sp>
    </p:spTree>
    <p:extLst>
      <p:ext uri="{BB962C8B-B14F-4D97-AF65-F5344CB8AC3E}">
        <p14:creationId xmlns:p14="http://schemas.microsoft.com/office/powerpoint/2010/main" val="3612993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p:cNvCxnSpPr/>
          <p:nvPr/>
        </p:nvCxnSpPr>
        <p:spPr>
          <a:xfrm>
            <a:off x="0" y="5229225"/>
            <a:ext cx="12192000" cy="0"/>
          </a:xfrm>
          <a:prstGeom prst="line">
            <a:avLst/>
          </a:prstGeom>
          <a:ln>
            <a:solidFill>
              <a:srgbClr val="DDDAD5"/>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a:off x="0" y="1628775"/>
            <a:ext cx="12192000" cy="0"/>
          </a:xfrm>
          <a:prstGeom prst="line">
            <a:avLst/>
          </a:prstGeom>
          <a:ln>
            <a:solidFill>
              <a:srgbClr val="DDDAD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362719" y="2944252"/>
            <a:ext cx="5466561" cy="769441"/>
          </a:xfrm>
          <a:prstGeom prst="rect">
            <a:avLst/>
          </a:prstGeom>
          <a:noFill/>
        </p:spPr>
        <p:txBody>
          <a:bodyPr wrap="none" rtlCol="0">
            <a:spAutoFit/>
          </a:bodyPr>
          <a:lstStyle/>
          <a:p>
            <a:r>
              <a:rPr lang="en-US" altLang="ko-KR" sz="4400" dirty="0" smtClean="0">
                <a:solidFill>
                  <a:srgbClr val="DDDAD5"/>
                </a:solidFill>
                <a:latin typeface="Arno Pro" panose="02020502040506020403" pitchFamily="18" charset="0"/>
              </a:rPr>
              <a:t>SIMPLE LINE DESIGN</a:t>
            </a:r>
            <a:endParaRPr lang="ko-KR" altLang="en-US" sz="4400" dirty="0">
              <a:solidFill>
                <a:srgbClr val="DDDAD5"/>
              </a:solidFill>
              <a:latin typeface="Arno Pro" panose="02020502040506020403" pitchFamily="18" charset="0"/>
            </a:endParaRPr>
          </a:p>
        </p:txBody>
      </p:sp>
      <p:sp>
        <p:nvSpPr>
          <p:cNvPr id="10" name="TextBox 9"/>
          <p:cNvSpPr txBox="1"/>
          <p:nvPr/>
        </p:nvSpPr>
        <p:spPr>
          <a:xfrm>
            <a:off x="4852710" y="3513638"/>
            <a:ext cx="2486578" cy="400110"/>
          </a:xfrm>
          <a:prstGeom prst="rect">
            <a:avLst/>
          </a:prstGeom>
          <a:noFill/>
        </p:spPr>
        <p:txBody>
          <a:bodyPr wrap="none" rtlCol="0">
            <a:spAutoFit/>
          </a:bodyPr>
          <a:lstStyle/>
          <a:p>
            <a:r>
              <a:rPr lang="en-US" altLang="ko-KR" sz="2000" dirty="0" smtClean="0">
                <a:solidFill>
                  <a:srgbClr val="DDDAD5"/>
                </a:solidFill>
                <a:latin typeface="Arno Pro" panose="02020502040506020403" pitchFamily="18" charset="0"/>
              </a:rPr>
              <a:t>Part of </a:t>
            </a:r>
            <a:r>
              <a:rPr lang="en-US" altLang="ko-KR" sz="2000" dirty="0" err="1" smtClean="0">
                <a:solidFill>
                  <a:srgbClr val="DDDAD5"/>
                </a:solidFill>
                <a:latin typeface="Arno Pro" panose="02020502040506020403" pitchFamily="18" charset="0"/>
              </a:rPr>
              <a:t>woco</a:t>
            </a:r>
            <a:r>
              <a:rPr lang="en-US" altLang="ko-KR" sz="2000" dirty="0" smtClean="0">
                <a:solidFill>
                  <a:srgbClr val="DDDAD5"/>
                </a:solidFill>
                <a:latin typeface="Arno Pro" panose="02020502040506020403" pitchFamily="18" charset="0"/>
              </a:rPr>
              <a:t>__’s world.</a:t>
            </a:r>
            <a:endParaRPr lang="ko-KR" altLang="en-US" sz="2000" dirty="0">
              <a:solidFill>
                <a:srgbClr val="DDDAD5"/>
              </a:solidFill>
              <a:latin typeface="Arno Pro" panose="02020502040506020403" pitchFamily="18" charset="0"/>
            </a:endParaRPr>
          </a:p>
        </p:txBody>
      </p:sp>
    </p:spTree>
    <p:extLst>
      <p:ext uri="{BB962C8B-B14F-4D97-AF65-F5344CB8AC3E}">
        <p14:creationId xmlns:p14="http://schemas.microsoft.com/office/powerpoint/2010/main" val="1822190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304644" y="1048531"/>
            <a:ext cx="623889" cy="1200329"/>
          </a:xfrm>
          <a:prstGeom prst="rect">
            <a:avLst/>
          </a:prstGeom>
          <a:noFill/>
          <a:ln>
            <a:noFill/>
          </a:ln>
        </p:spPr>
        <p:txBody>
          <a:bodyPr wrap="none" rtlCol="0">
            <a:spAutoFit/>
          </a:bodyPr>
          <a:lstStyle/>
          <a:p>
            <a:r>
              <a:rPr lang="en-US" altLang="ko-KR" sz="7200" dirty="0" smtClean="0">
                <a:ln>
                  <a:solidFill>
                    <a:srgbClr val="DDDAD5"/>
                  </a:solidFill>
                </a:ln>
                <a:solidFill>
                  <a:srgbClr val="DDDAD5"/>
                </a:solidFill>
                <a:latin typeface="Arno Pro" panose="02020502040506020403" pitchFamily="18" charset="0"/>
                <a:ea typeface="HL추억록" panose="00010101010101010101" pitchFamily="2" charset="-127"/>
              </a:rPr>
              <a:t>1</a:t>
            </a:r>
            <a:endParaRPr lang="ko-KR" altLang="en-US" sz="7200" dirty="0">
              <a:ln>
                <a:solidFill>
                  <a:srgbClr val="DDDAD5"/>
                </a:solidFill>
              </a:ln>
              <a:solidFill>
                <a:srgbClr val="DDDAD5"/>
              </a:solidFill>
              <a:latin typeface="Arno Pro" panose="02020502040506020403" pitchFamily="18" charset="0"/>
              <a:ea typeface="HL추억록" panose="00010101010101010101" pitchFamily="2" charset="-127"/>
            </a:endParaRPr>
          </a:p>
        </p:txBody>
      </p:sp>
      <p:sp>
        <p:nvSpPr>
          <p:cNvPr id="11" name="TextBox 10"/>
          <p:cNvSpPr txBox="1"/>
          <p:nvPr/>
        </p:nvSpPr>
        <p:spPr>
          <a:xfrm>
            <a:off x="3304644" y="3684916"/>
            <a:ext cx="623889" cy="1200329"/>
          </a:xfrm>
          <a:prstGeom prst="rect">
            <a:avLst/>
          </a:prstGeom>
          <a:noFill/>
          <a:ln>
            <a:noFill/>
          </a:ln>
        </p:spPr>
        <p:txBody>
          <a:bodyPr wrap="none" rtlCol="0">
            <a:spAutoFit/>
          </a:bodyPr>
          <a:lstStyle/>
          <a:p>
            <a:r>
              <a:rPr lang="en-US" altLang="ko-KR" sz="7200" dirty="0" smtClean="0">
                <a:ln>
                  <a:solidFill>
                    <a:srgbClr val="DDDAD5"/>
                  </a:solidFill>
                </a:ln>
                <a:solidFill>
                  <a:srgbClr val="DDDAD5"/>
                </a:solidFill>
                <a:latin typeface="Arno Pro" panose="02020502040506020403" pitchFamily="18" charset="0"/>
                <a:ea typeface="HL추억록" panose="00010101010101010101" pitchFamily="2" charset="-127"/>
              </a:rPr>
              <a:t>3</a:t>
            </a:r>
            <a:endParaRPr lang="ko-KR" altLang="en-US" sz="7200" dirty="0">
              <a:ln>
                <a:solidFill>
                  <a:srgbClr val="DDDAD5"/>
                </a:solidFill>
              </a:ln>
              <a:solidFill>
                <a:srgbClr val="DDDAD5"/>
              </a:solidFill>
              <a:latin typeface="Arno Pro" panose="02020502040506020403" pitchFamily="18" charset="0"/>
              <a:ea typeface="HL추억록" panose="00010101010101010101" pitchFamily="2" charset="-127"/>
            </a:endParaRPr>
          </a:p>
        </p:txBody>
      </p:sp>
      <p:sp>
        <p:nvSpPr>
          <p:cNvPr id="12" name="TextBox 11"/>
          <p:cNvSpPr txBox="1"/>
          <p:nvPr/>
        </p:nvSpPr>
        <p:spPr>
          <a:xfrm>
            <a:off x="3304644" y="2315924"/>
            <a:ext cx="623889" cy="1200329"/>
          </a:xfrm>
          <a:prstGeom prst="rect">
            <a:avLst/>
          </a:prstGeom>
          <a:noFill/>
          <a:ln>
            <a:noFill/>
          </a:ln>
        </p:spPr>
        <p:txBody>
          <a:bodyPr wrap="none" rtlCol="0">
            <a:spAutoFit/>
          </a:bodyPr>
          <a:lstStyle/>
          <a:p>
            <a:r>
              <a:rPr lang="en-US" altLang="ko-KR" sz="7200" dirty="0" smtClean="0">
                <a:ln>
                  <a:solidFill>
                    <a:srgbClr val="DDDAD5"/>
                  </a:solidFill>
                </a:ln>
                <a:solidFill>
                  <a:srgbClr val="DDDAD5"/>
                </a:solidFill>
                <a:latin typeface="Arno Pro" panose="02020502040506020403" pitchFamily="18" charset="0"/>
                <a:ea typeface="HL추억록" panose="00010101010101010101" pitchFamily="2" charset="-127"/>
              </a:rPr>
              <a:t>2</a:t>
            </a:r>
            <a:endParaRPr lang="ko-KR" altLang="en-US" sz="7200" dirty="0">
              <a:ln>
                <a:solidFill>
                  <a:srgbClr val="DDDAD5"/>
                </a:solidFill>
              </a:ln>
              <a:solidFill>
                <a:srgbClr val="DDDAD5"/>
              </a:solidFill>
              <a:latin typeface="Arno Pro" panose="02020502040506020403" pitchFamily="18" charset="0"/>
              <a:ea typeface="HL추억록" panose="00010101010101010101" pitchFamily="2" charset="-127"/>
            </a:endParaRPr>
          </a:p>
        </p:txBody>
      </p:sp>
      <p:sp>
        <p:nvSpPr>
          <p:cNvPr id="13" name="TextBox 12"/>
          <p:cNvSpPr txBox="1"/>
          <p:nvPr/>
        </p:nvSpPr>
        <p:spPr>
          <a:xfrm>
            <a:off x="3304644" y="4906419"/>
            <a:ext cx="623889" cy="1200329"/>
          </a:xfrm>
          <a:prstGeom prst="rect">
            <a:avLst/>
          </a:prstGeom>
          <a:noFill/>
          <a:ln>
            <a:noFill/>
          </a:ln>
        </p:spPr>
        <p:txBody>
          <a:bodyPr wrap="none" rtlCol="0">
            <a:spAutoFit/>
          </a:bodyPr>
          <a:lstStyle/>
          <a:p>
            <a:r>
              <a:rPr lang="en-US" altLang="ko-KR" sz="7200" dirty="0" smtClean="0">
                <a:ln>
                  <a:solidFill>
                    <a:srgbClr val="DDDAD5"/>
                  </a:solidFill>
                </a:ln>
                <a:solidFill>
                  <a:srgbClr val="DDDAD5"/>
                </a:solidFill>
                <a:latin typeface="Arno Pro" panose="02020502040506020403" pitchFamily="18" charset="0"/>
                <a:ea typeface="HL추억록" panose="00010101010101010101" pitchFamily="2" charset="-127"/>
              </a:rPr>
              <a:t>4</a:t>
            </a:r>
            <a:endParaRPr lang="ko-KR" altLang="en-US" sz="7200" dirty="0">
              <a:ln>
                <a:solidFill>
                  <a:srgbClr val="DDDAD5"/>
                </a:solidFill>
              </a:ln>
              <a:solidFill>
                <a:srgbClr val="DDDAD5"/>
              </a:solidFill>
              <a:latin typeface="Arno Pro" panose="02020502040506020403" pitchFamily="18" charset="0"/>
              <a:ea typeface="HL추억록" panose="00010101010101010101" pitchFamily="2" charset="-127"/>
            </a:endParaRPr>
          </a:p>
        </p:txBody>
      </p:sp>
      <p:cxnSp>
        <p:nvCxnSpPr>
          <p:cNvPr id="3" name="직선 연결선 2"/>
          <p:cNvCxnSpPr/>
          <p:nvPr/>
        </p:nvCxnSpPr>
        <p:spPr>
          <a:xfrm>
            <a:off x="3928533" y="3534822"/>
            <a:ext cx="5435600" cy="0"/>
          </a:xfrm>
          <a:prstGeom prst="line">
            <a:avLst/>
          </a:prstGeom>
          <a:ln>
            <a:solidFill>
              <a:srgbClr val="DDDAD5"/>
            </a:solidFill>
            <a:prstDash val="solid"/>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a:off x="3928534" y="2270027"/>
            <a:ext cx="5435599" cy="0"/>
          </a:xfrm>
          <a:prstGeom prst="line">
            <a:avLst/>
          </a:prstGeom>
          <a:ln>
            <a:solidFill>
              <a:srgbClr val="DDDAD5"/>
            </a:solidFill>
            <a:prstDash val="solid"/>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3928534" y="4906419"/>
            <a:ext cx="5435599" cy="0"/>
          </a:xfrm>
          <a:prstGeom prst="line">
            <a:avLst/>
          </a:prstGeom>
          <a:ln>
            <a:solidFill>
              <a:srgbClr val="DDDAD5"/>
            </a:solidFill>
            <a:prstDash val="solid"/>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0" y="5949950"/>
            <a:ext cx="12192000" cy="0"/>
          </a:xfrm>
          <a:prstGeom prst="line">
            <a:avLst/>
          </a:prstGeom>
          <a:ln>
            <a:solidFill>
              <a:srgbClr val="DDDAD5"/>
            </a:solidFill>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0" y="908050"/>
            <a:ext cx="12192000" cy="0"/>
          </a:xfrm>
          <a:prstGeom prst="line">
            <a:avLst/>
          </a:prstGeom>
          <a:ln>
            <a:solidFill>
              <a:srgbClr val="DDDAD5"/>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287390" y="1267509"/>
            <a:ext cx="1848583" cy="646331"/>
          </a:xfrm>
          <a:prstGeom prst="rect">
            <a:avLst/>
          </a:prstGeom>
          <a:noFill/>
        </p:spPr>
        <p:txBody>
          <a:bodyPr wrap="none" rtlCol="0">
            <a:spAutoFit/>
          </a:bodyPr>
          <a:lstStyle>
            <a:defPPr>
              <a:defRPr lang="ko-KR"/>
            </a:defPPr>
            <a:lvl1pPr>
              <a:defRPr sz="2400">
                <a:solidFill>
                  <a:srgbClr val="FFF9EF"/>
                </a:solidFill>
                <a:latin typeface="Arno Pro" panose="02020502040506020403" pitchFamily="18" charset="0"/>
              </a:defRPr>
            </a:lvl1pPr>
          </a:lstStyle>
          <a:p>
            <a:r>
              <a:rPr lang="en-US" altLang="ko-KR" sz="3600" dirty="0"/>
              <a:t>SAMPLE</a:t>
            </a:r>
            <a:endParaRPr lang="ko-KR" altLang="en-US" sz="3600" dirty="0"/>
          </a:p>
        </p:txBody>
      </p:sp>
      <p:sp>
        <p:nvSpPr>
          <p:cNvPr id="29" name="TextBox 28"/>
          <p:cNvSpPr txBox="1"/>
          <p:nvPr/>
        </p:nvSpPr>
        <p:spPr>
          <a:xfrm>
            <a:off x="5287389" y="2532303"/>
            <a:ext cx="1848583" cy="646331"/>
          </a:xfrm>
          <a:prstGeom prst="rect">
            <a:avLst/>
          </a:prstGeom>
          <a:noFill/>
        </p:spPr>
        <p:txBody>
          <a:bodyPr wrap="none" rtlCol="0">
            <a:spAutoFit/>
          </a:bodyPr>
          <a:lstStyle>
            <a:defPPr>
              <a:defRPr lang="ko-KR"/>
            </a:defPPr>
            <a:lvl1pPr>
              <a:defRPr sz="2400">
                <a:solidFill>
                  <a:srgbClr val="FFF9EF"/>
                </a:solidFill>
                <a:latin typeface="Arno Pro" panose="02020502040506020403" pitchFamily="18" charset="0"/>
              </a:defRPr>
            </a:lvl1pPr>
          </a:lstStyle>
          <a:p>
            <a:r>
              <a:rPr lang="en-US" altLang="ko-KR" sz="3600" dirty="0"/>
              <a:t>SAMPLE</a:t>
            </a:r>
            <a:endParaRPr lang="ko-KR" altLang="en-US" sz="3600" dirty="0"/>
          </a:p>
        </p:txBody>
      </p:sp>
      <p:sp>
        <p:nvSpPr>
          <p:cNvPr id="30" name="TextBox 29"/>
          <p:cNvSpPr txBox="1"/>
          <p:nvPr/>
        </p:nvSpPr>
        <p:spPr>
          <a:xfrm>
            <a:off x="5287387" y="5262609"/>
            <a:ext cx="1848583" cy="646331"/>
          </a:xfrm>
          <a:prstGeom prst="rect">
            <a:avLst/>
          </a:prstGeom>
          <a:noFill/>
        </p:spPr>
        <p:txBody>
          <a:bodyPr wrap="none" rtlCol="0">
            <a:spAutoFit/>
          </a:bodyPr>
          <a:lstStyle>
            <a:defPPr>
              <a:defRPr lang="ko-KR"/>
            </a:defPPr>
            <a:lvl1pPr>
              <a:defRPr sz="2400">
                <a:solidFill>
                  <a:srgbClr val="FFF9EF"/>
                </a:solidFill>
                <a:latin typeface="Arno Pro" panose="02020502040506020403" pitchFamily="18" charset="0"/>
              </a:defRPr>
            </a:lvl1pPr>
          </a:lstStyle>
          <a:p>
            <a:r>
              <a:rPr lang="en-US" altLang="ko-KR" sz="3600" dirty="0"/>
              <a:t>SAMPLE</a:t>
            </a:r>
            <a:endParaRPr lang="ko-KR" altLang="en-US" sz="3600" dirty="0"/>
          </a:p>
        </p:txBody>
      </p:sp>
      <p:sp>
        <p:nvSpPr>
          <p:cNvPr id="31" name="TextBox 30"/>
          <p:cNvSpPr txBox="1"/>
          <p:nvPr/>
        </p:nvSpPr>
        <p:spPr>
          <a:xfrm>
            <a:off x="5287387" y="3891011"/>
            <a:ext cx="1848583" cy="646331"/>
          </a:xfrm>
          <a:prstGeom prst="rect">
            <a:avLst/>
          </a:prstGeom>
          <a:noFill/>
        </p:spPr>
        <p:txBody>
          <a:bodyPr wrap="none" rtlCol="0">
            <a:spAutoFit/>
          </a:bodyPr>
          <a:lstStyle>
            <a:defPPr>
              <a:defRPr lang="ko-KR"/>
            </a:defPPr>
            <a:lvl1pPr>
              <a:defRPr sz="2400">
                <a:solidFill>
                  <a:srgbClr val="FFF9EF"/>
                </a:solidFill>
                <a:latin typeface="Arno Pro" panose="02020502040506020403" pitchFamily="18" charset="0"/>
              </a:defRPr>
            </a:lvl1pPr>
          </a:lstStyle>
          <a:p>
            <a:r>
              <a:rPr lang="en-US" altLang="ko-KR" sz="3600" dirty="0"/>
              <a:t>SAMPLE</a:t>
            </a:r>
            <a:endParaRPr lang="ko-KR" altLang="en-US" sz="3600" dirty="0"/>
          </a:p>
        </p:txBody>
      </p:sp>
    </p:spTree>
    <p:extLst>
      <p:ext uri="{BB962C8B-B14F-4D97-AF65-F5344CB8AC3E}">
        <p14:creationId xmlns:p14="http://schemas.microsoft.com/office/powerpoint/2010/main" val="242640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p:cNvGrpSpPr/>
          <p:nvPr/>
        </p:nvGrpSpPr>
        <p:grpSpPr>
          <a:xfrm>
            <a:off x="94123" y="433255"/>
            <a:ext cx="1057343" cy="694929"/>
            <a:chOff x="94123" y="433255"/>
            <a:chExt cx="1057343" cy="694929"/>
          </a:xfrm>
        </p:grpSpPr>
        <p:sp>
          <p:nvSpPr>
            <p:cNvPr id="26" name="갈매기형 수장 25"/>
            <p:cNvSpPr/>
            <p:nvPr/>
          </p:nvSpPr>
          <p:spPr>
            <a:xfrm>
              <a:off x="94123" y="433255"/>
              <a:ext cx="694929" cy="694929"/>
            </a:xfrm>
            <a:prstGeom prst="chevron">
              <a:avLst/>
            </a:prstGeom>
            <a:solidFill>
              <a:srgbClr val="E9E5D9"/>
            </a:solidFill>
            <a:ln>
              <a:solidFill>
                <a:srgbClr val="E9E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cxnSp>
          <p:nvCxnSpPr>
            <p:cNvPr id="2" name="직선 연결선 1"/>
            <p:cNvCxnSpPr/>
            <p:nvPr/>
          </p:nvCxnSpPr>
          <p:spPr>
            <a:xfrm>
              <a:off x="355600" y="1128184"/>
              <a:ext cx="795866" cy="0"/>
            </a:xfrm>
            <a:prstGeom prst="line">
              <a:avLst/>
            </a:prstGeom>
            <a:ln>
              <a:solidFill>
                <a:srgbClr val="DDDAD5"/>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p:nvCxnSpPr>
          <p:spPr>
            <a:xfrm>
              <a:off x="355600" y="433917"/>
              <a:ext cx="795866" cy="0"/>
            </a:xfrm>
            <a:prstGeom prst="line">
              <a:avLst/>
            </a:prstGeom>
            <a:ln>
              <a:solidFill>
                <a:srgbClr val="DDDAD5"/>
              </a:solidFill>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624449" y="250737"/>
            <a:ext cx="623889" cy="1200329"/>
          </a:xfrm>
          <a:prstGeom prst="rect">
            <a:avLst/>
          </a:prstGeom>
          <a:noFill/>
          <a:ln>
            <a:noFill/>
          </a:ln>
        </p:spPr>
        <p:txBody>
          <a:bodyPr wrap="none" rtlCol="0">
            <a:spAutoFit/>
          </a:bodyPr>
          <a:lstStyle/>
          <a:p>
            <a:r>
              <a:rPr lang="en-US" altLang="ko-KR" sz="7200" dirty="0" smtClean="0">
                <a:ln>
                  <a:solidFill>
                    <a:srgbClr val="FFFFFF"/>
                  </a:solidFill>
                </a:ln>
                <a:solidFill>
                  <a:srgbClr val="FFFFFF"/>
                </a:solidFill>
                <a:latin typeface="Arno Pro" panose="02020502040506020403" pitchFamily="18" charset="0"/>
                <a:ea typeface="HL추억록" panose="00010101010101010101" pitchFamily="2" charset="-127"/>
              </a:rPr>
              <a:t>1</a:t>
            </a:r>
            <a:endParaRPr lang="ko-KR" altLang="en-US" sz="7200" dirty="0">
              <a:ln>
                <a:solidFill>
                  <a:srgbClr val="FFFFFF"/>
                </a:solidFill>
              </a:ln>
              <a:solidFill>
                <a:srgbClr val="FFFFFF"/>
              </a:solidFill>
              <a:latin typeface="Arno Pro" panose="02020502040506020403" pitchFamily="18" charset="0"/>
              <a:ea typeface="HL추억록" panose="00010101010101010101" pitchFamily="2" charset="-127"/>
            </a:endParaRPr>
          </a:p>
        </p:txBody>
      </p:sp>
      <p:sp>
        <p:nvSpPr>
          <p:cNvPr id="8" name="타원 7"/>
          <p:cNvSpPr/>
          <p:nvPr/>
        </p:nvSpPr>
        <p:spPr>
          <a:xfrm>
            <a:off x="3285065" y="1009653"/>
            <a:ext cx="1886770" cy="1886770"/>
          </a:xfrm>
          <a:prstGeom prst="ellipse">
            <a:avLst/>
          </a:prstGeom>
          <a:noFill/>
          <a:ln>
            <a:solidFill>
              <a:srgbClr val="E9E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현 11"/>
          <p:cNvSpPr/>
          <p:nvPr/>
        </p:nvSpPr>
        <p:spPr>
          <a:xfrm>
            <a:off x="3293624" y="1629376"/>
            <a:ext cx="1886826" cy="1275662"/>
          </a:xfrm>
          <a:custGeom>
            <a:avLst/>
            <a:gdLst>
              <a:gd name="connsiteX0" fmla="*/ 3649829 w 3708400"/>
              <a:gd name="connsiteY0" fmla="*/ 1391843 h 3708400"/>
              <a:gd name="connsiteX1" fmla="*/ 2905770 w 3708400"/>
              <a:gd name="connsiteY1" fmla="*/ 3381374 h 3708400"/>
              <a:gd name="connsiteX2" fmla="*/ 781707 w 3708400"/>
              <a:gd name="connsiteY2" fmla="*/ 3366754 h 3708400"/>
              <a:gd name="connsiteX3" fmla="*/ 65106 w 3708400"/>
              <a:gd name="connsiteY3" fmla="*/ 1367169 h 3708400"/>
              <a:gd name="connsiteX4" fmla="*/ 3649829 w 3708400"/>
              <a:gd name="connsiteY4" fmla="*/ 1391843 h 3708400"/>
              <a:gd name="connsiteX0" fmla="*/ 3649939 w 3708620"/>
              <a:gd name="connsiteY0" fmla="*/ 24674 h 2341231"/>
              <a:gd name="connsiteX1" fmla="*/ 2905880 w 3708620"/>
              <a:gd name="connsiteY1" fmla="*/ 2014205 h 2341231"/>
              <a:gd name="connsiteX2" fmla="*/ 781817 w 3708620"/>
              <a:gd name="connsiteY2" fmla="*/ 1999585 h 2341231"/>
              <a:gd name="connsiteX3" fmla="*/ 65216 w 3708620"/>
              <a:gd name="connsiteY3" fmla="*/ 0 h 2341231"/>
              <a:gd name="connsiteX4" fmla="*/ 3649939 w 3708620"/>
              <a:gd name="connsiteY4" fmla="*/ 24674 h 2341231"/>
              <a:gd name="connsiteX0" fmla="*/ 3649939 w 3708620"/>
              <a:gd name="connsiteY0" fmla="*/ 230221 h 2546778"/>
              <a:gd name="connsiteX1" fmla="*/ 2905880 w 3708620"/>
              <a:gd name="connsiteY1" fmla="*/ 2219752 h 2546778"/>
              <a:gd name="connsiteX2" fmla="*/ 781817 w 3708620"/>
              <a:gd name="connsiteY2" fmla="*/ 2205132 h 2546778"/>
              <a:gd name="connsiteX3" fmla="*/ 65216 w 3708620"/>
              <a:gd name="connsiteY3" fmla="*/ 205547 h 2546778"/>
              <a:gd name="connsiteX4" fmla="*/ 3649939 w 3708620"/>
              <a:gd name="connsiteY4" fmla="*/ 230221 h 2546778"/>
              <a:gd name="connsiteX0" fmla="*/ 3649939 w 3702105"/>
              <a:gd name="connsiteY0" fmla="*/ 230221 h 2546778"/>
              <a:gd name="connsiteX1" fmla="*/ 2905880 w 3702105"/>
              <a:gd name="connsiteY1" fmla="*/ 2219752 h 2546778"/>
              <a:gd name="connsiteX2" fmla="*/ 781817 w 3702105"/>
              <a:gd name="connsiteY2" fmla="*/ 2205132 h 2546778"/>
              <a:gd name="connsiteX3" fmla="*/ 65216 w 3702105"/>
              <a:gd name="connsiteY3" fmla="*/ 205547 h 2546778"/>
              <a:gd name="connsiteX4" fmla="*/ 3649939 w 3702105"/>
              <a:gd name="connsiteY4" fmla="*/ 230221 h 2546778"/>
              <a:gd name="connsiteX0" fmla="*/ 3649939 w 3702105"/>
              <a:gd name="connsiteY0" fmla="*/ 212285 h 2528842"/>
              <a:gd name="connsiteX1" fmla="*/ 2905880 w 3702105"/>
              <a:gd name="connsiteY1" fmla="*/ 2201816 h 2528842"/>
              <a:gd name="connsiteX2" fmla="*/ 781817 w 3702105"/>
              <a:gd name="connsiteY2" fmla="*/ 2187196 h 2528842"/>
              <a:gd name="connsiteX3" fmla="*/ 65216 w 3702105"/>
              <a:gd name="connsiteY3" fmla="*/ 187611 h 2528842"/>
              <a:gd name="connsiteX4" fmla="*/ 3649939 w 3702105"/>
              <a:gd name="connsiteY4" fmla="*/ 212285 h 2528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2105" h="2528842">
                <a:moveTo>
                  <a:pt x="3649939" y="212285"/>
                </a:moveTo>
                <a:cubicBezTo>
                  <a:pt x="3827053" y="999758"/>
                  <a:pt x="3546819" y="1760482"/>
                  <a:pt x="2905880" y="2201816"/>
                </a:cubicBezTo>
                <a:cubicBezTo>
                  <a:pt x="2264941" y="2643149"/>
                  <a:pt x="1416620" y="2637310"/>
                  <a:pt x="781817" y="2187196"/>
                </a:cubicBezTo>
                <a:cubicBezTo>
                  <a:pt x="147014" y="1737082"/>
                  <a:pt x="-139186" y="938476"/>
                  <a:pt x="65216" y="187611"/>
                </a:cubicBezTo>
                <a:cubicBezTo>
                  <a:pt x="1192390" y="1685969"/>
                  <a:pt x="3200097" y="-693407"/>
                  <a:pt x="3649939" y="212285"/>
                </a:cubicBezTo>
                <a:close/>
              </a:path>
            </a:pathLst>
          </a:custGeom>
          <a:solidFill>
            <a:srgbClr val="E9E5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p:cNvSpPr/>
          <p:nvPr/>
        </p:nvSpPr>
        <p:spPr>
          <a:xfrm>
            <a:off x="6968157" y="1009653"/>
            <a:ext cx="1887058" cy="1887058"/>
          </a:xfrm>
          <a:prstGeom prst="ellipse">
            <a:avLst/>
          </a:prstGeom>
          <a:noFill/>
          <a:ln>
            <a:solidFill>
              <a:srgbClr val="E9E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현 14"/>
          <p:cNvSpPr/>
          <p:nvPr/>
        </p:nvSpPr>
        <p:spPr>
          <a:xfrm>
            <a:off x="7072820" y="2300548"/>
            <a:ext cx="1663368" cy="604490"/>
          </a:xfrm>
          <a:custGeom>
            <a:avLst/>
            <a:gdLst>
              <a:gd name="connsiteX0" fmla="*/ 3457559 w 3708400"/>
              <a:gd name="connsiteY0" fmla="*/ 2785489 h 3708400"/>
              <a:gd name="connsiteX1" fmla="*/ 1788668 w 3708400"/>
              <a:gd name="connsiteY1" fmla="*/ 3707242 h 3708400"/>
              <a:gd name="connsiteX2" fmla="*/ 189060 w 3708400"/>
              <a:gd name="connsiteY2" fmla="*/ 2669900 h 3708400"/>
              <a:gd name="connsiteX3" fmla="*/ 3457559 w 3708400"/>
              <a:gd name="connsiteY3" fmla="*/ 2785489 h 3708400"/>
              <a:gd name="connsiteX0" fmla="*/ 3268765 w 3268765"/>
              <a:gd name="connsiteY0" fmla="*/ 327344 h 1250260"/>
              <a:gd name="connsiteX1" fmla="*/ 1599874 w 3268765"/>
              <a:gd name="connsiteY1" fmla="*/ 1249097 h 1250260"/>
              <a:gd name="connsiteX2" fmla="*/ 266 w 3268765"/>
              <a:gd name="connsiteY2" fmla="*/ 211755 h 1250260"/>
              <a:gd name="connsiteX3" fmla="*/ 3268765 w 3268765"/>
              <a:gd name="connsiteY3" fmla="*/ 327344 h 1250260"/>
              <a:gd name="connsiteX0" fmla="*/ 3268809 w 3268809"/>
              <a:gd name="connsiteY0" fmla="*/ 265014 h 1187930"/>
              <a:gd name="connsiteX1" fmla="*/ 1599918 w 3268809"/>
              <a:gd name="connsiteY1" fmla="*/ 1186767 h 1187930"/>
              <a:gd name="connsiteX2" fmla="*/ 310 w 3268809"/>
              <a:gd name="connsiteY2" fmla="*/ 149425 h 1187930"/>
              <a:gd name="connsiteX3" fmla="*/ 3268809 w 3268809"/>
              <a:gd name="connsiteY3" fmla="*/ 265014 h 1187930"/>
            </a:gdLst>
            <a:ahLst/>
            <a:cxnLst>
              <a:cxn ang="0">
                <a:pos x="connsiteX0" y="connsiteY0"/>
              </a:cxn>
              <a:cxn ang="0">
                <a:pos x="connsiteX1" y="connsiteY1"/>
              </a:cxn>
              <a:cxn ang="0">
                <a:pos x="connsiteX2" y="connsiteY2"/>
              </a:cxn>
              <a:cxn ang="0">
                <a:pos x="connsiteX3" y="connsiteY3"/>
              </a:cxn>
            </a:cxnLst>
            <a:rect l="l" t="t" r="r" b="b"/>
            <a:pathLst>
              <a:path w="3268809" h="1187930">
                <a:moveTo>
                  <a:pt x="3268809" y="265014"/>
                </a:moveTo>
                <a:cubicBezTo>
                  <a:pt x="2925174" y="856635"/>
                  <a:pt x="2283669" y="1210948"/>
                  <a:pt x="1599918" y="1186767"/>
                </a:cubicBezTo>
                <a:cubicBezTo>
                  <a:pt x="916167" y="1162586"/>
                  <a:pt x="301293" y="763842"/>
                  <a:pt x="310" y="149425"/>
                </a:cubicBezTo>
                <a:cubicBezTo>
                  <a:pt x="-27790" y="-370845"/>
                  <a:pt x="1857575" y="666751"/>
                  <a:pt x="3268809" y="265014"/>
                </a:cubicBezTo>
                <a:close/>
              </a:path>
            </a:pathLst>
          </a:custGeom>
          <a:solidFill>
            <a:srgbClr val="E9E5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3913299" y="3171143"/>
            <a:ext cx="691215" cy="461665"/>
          </a:xfrm>
          <a:prstGeom prst="rect">
            <a:avLst/>
          </a:prstGeom>
          <a:noFill/>
        </p:spPr>
        <p:txBody>
          <a:bodyPr wrap="none" rtlCol="0">
            <a:spAutoFit/>
          </a:bodyPr>
          <a:lstStyle/>
          <a:p>
            <a:r>
              <a:rPr lang="en-US" altLang="ko-KR" sz="2400" dirty="0" smtClean="0">
                <a:solidFill>
                  <a:srgbClr val="FFF9EF"/>
                </a:solidFill>
                <a:latin typeface="Arno Pro" panose="02020502040506020403" pitchFamily="18" charset="0"/>
              </a:rPr>
              <a:t>60%</a:t>
            </a:r>
            <a:endParaRPr lang="ko-KR" altLang="en-US" sz="2400" dirty="0">
              <a:solidFill>
                <a:srgbClr val="FFF9EF"/>
              </a:solidFill>
              <a:latin typeface="Arno Pro" panose="02020502040506020403" pitchFamily="18" charset="0"/>
            </a:endParaRPr>
          </a:p>
        </p:txBody>
      </p:sp>
      <p:sp>
        <p:nvSpPr>
          <p:cNvPr id="20" name="TextBox 19"/>
          <p:cNvSpPr txBox="1"/>
          <p:nvPr/>
        </p:nvSpPr>
        <p:spPr>
          <a:xfrm>
            <a:off x="7596535" y="3171143"/>
            <a:ext cx="691215" cy="461665"/>
          </a:xfrm>
          <a:prstGeom prst="rect">
            <a:avLst/>
          </a:prstGeom>
          <a:noFill/>
        </p:spPr>
        <p:txBody>
          <a:bodyPr wrap="none" rtlCol="0">
            <a:spAutoFit/>
          </a:bodyPr>
          <a:lstStyle>
            <a:defPPr>
              <a:defRPr lang="ko-KR"/>
            </a:defPPr>
            <a:lvl1pPr>
              <a:defRPr sz="2400">
                <a:solidFill>
                  <a:srgbClr val="FFF9EF"/>
                </a:solidFill>
                <a:latin typeface="Arno Pro" panose="02020502040506020403" pitchFamily="18" charset="0"/>
              </a:defRPr>
            </a:lvl1pPr>
          </a:lstStyle>
          <a:p>
            <a:r>
              <a:rPr lang="en-US" altLang="ko-KR" dirty="0"/>
              <a:t>30%</a:t>
            </a:r>
            <a:endParaRPr lang="ko-KR" altLang="en-US" dirty="0"/>
          </a:p>
        </p:txBody>
      </p:sp>
      <p:cxnSp>
        <p:nvCxnSpPr>
          <p:cNvPr id="22" name="직선 연결선 21"/>
          <p:cNvCxnSpPr/>
          <p:nvPr/>
        </p:nvCxnSpPr>
        <p:spPr>
          <a:xfrm>
            <a:off x="2997201" y="3664349"/>
            <a:ext cx="6163733" cy="0"/>
          </a:xfrm>
          <a:prstGeom prst="line">
            <a:avLst/>
          </a:prstGeom>
          <a:ln>
            <a:solidFill>
              <a:srgbClr val="E9E5D9"/>
            </a:solidFill>
          </a:ln>
        </p:spPr>
        <p:style>
          <a:lnRef idx="1">
            <a:schemeClr val="accent1"/>
          </a:lnRef>
          <a:fillRef idx="0">
            <a:schemeClr val="accent1"/>
          </a:fillRef>
          <a:effectRef idx="0">
            <a:schemeClr val="accent1"/>
          </a:effectRef>
          <a:fontRef idx="minor">
            <a:schemeClr val="tx1"/>
          </a:fontRef>
        </p:style>
      </p:cxnSp>
      <p:sp>
        <p:nvSpPr>
          <p:cNvPr id="23" name="직사각형 22"/>
          <p:cNvSpPr/>
          <p:nvPr/>
        </p:nvSpPr>
        <p:spPr>
          <a:xfrm>
            <a:off x="2997201" y="3831355"/>
            <a:ext cx="6214532" cy="2308324"/>
          </a:xfrm>
          <a:prstGeom prst="rect">
            <a:avLst/>
          </a:prstGeom>
          <a:noFill/>
        </p:spPr>
        <p:txBody>
          <a:bodyPr wrap="square" rtlCol="0">
            <a:spAutoFit/>
          </a:bodyPr>
          <a:lstStyle/>
          <a:p>
            <a:r>
              <a:rPr lang="en-US" altLang="ko" sz="2400" dirty="0">
                <a:solidFill>
                  <a:srgbClr val="FFF9EF"/>
                </a:solidFill>
                <a:latin typeface="Arno Pro" panose="02020502040506020403" pitchFamily="18" charset="0"/>
              </a:rPr>
              <a:t>The capital of South Korea, Seoul is unquestionably the place to be for Westerners looking to explore the East Asian peninsula. While vibrant and democratic, Seoul, and Korea in general, can be slightly forbidding to visitors expecting a warm welcome and an open, ingratiating attitude toward outsiders. </a:t>
            </a:r>
            <a:endParaRPr lang="ko-KR" altLang="en-US" sz="2400" dirty="0">
              <a:solidFill>
                <a:srgbClr val="FFF9EF"/>
              </a:solidFill>
              <a:latin typeface="Arno Pro" panose="02020502040506020403" pitchFamily="18" charset="0"/>
            </a:endParaRPr>
          </a:p>
        </p:txBody>
      </p:sp>
      <p:cxnSp>
        <p:nvCxnSpPr>
          <p:cNvPr id="24" name="직선 연결선 23"/>
          <p:cNvCxnSpPr/>
          <p:nvPr/>
        </p:nvCxnSpPr>
        <p:spPr>
          <a:xfrm>
            <a:off x="0" y="6441017"/>
            <a:ext cx="12192000" cy="0"/>
          </a:xfrm>
          <a:prstGeom prst="line">
            <a:avLst/>
          </a:prstGeom>
          <a:ln>
            <a:solidFill>
              <a:srgbClr val="DDDAD5"/>
            </a:solidFill>
          </a:ln>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a:off x="0" y="301536"/>
            <a:ext cx="12192000" cy="0"/>
          </a:xfrm>
          <a:prstGeom prst="line">
            <a:avLst/>
          </a:prstGeom>
          <a:ln>
            <a:solidFill>
              <a:srgbClr val="DDDAD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2165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직사각형 22"/>
          <p:cNvSpPr/>
          <p:nvPr/>
        </p:nvSpPr>
        <p:spPr>
          <a:xfrm>
            <a:off x="935163" y="3363257"/>
            <a:ext cx="10513887" cy="1569660"/>
          </a:xfrm>
          <a:prstGeom prst="rect">
            <a:avLst/>
          </a:prstGeom>
          <a:noFill/>
        </p:spPr>
        <p:txBody>
          <a:bodyPr wrap="square" rtlCol="0">
            <a:spAutoFit/>
          </a:bodyPr>
          <a:lstStyle/>
          <a:p>
            <a:r>
              <a:rPr lang="en-US" altLang="ko" sz="2400" dirty="0">
                <a:solidFill>
                  <a:srgbClr val="FFF9EF"/>
                </a:solidFill>
                <a:latin typeface="Arno Pro" panose="02020502040506020403" pitchFamily="18" charset="0"/>
              </a:rPr>
              <a:t>The capital of South Korea, Seoul is unquestionably the place to be for Westerners looking to explore the East Asian peninsula. While vibrant and democratic, Seoul, and Korea in general, can be slightly forbidding to visitors expecting a warm welcome and an open, ingratiating attitude toward outsiders. </a:t>
            </a:r>
            <a:endParaRPr lang="ko-KR" altLang="en-US" sz="2400" dirty="0">
              <a:solidFill>
                <a:srgbClr val="FFF9EF"/>
              </a:solidFill>
              <a:latin typeface="Arno Pro" panose="02020502040506020403" pitchFamily="18" charset="0"/>
            </a:endParaRPr>
          </a:p>
        </p:txBody>
      </p:sp>
      <p:cxnSp>
        <p:nvCxnSpPr>
          <p:cNvPr id="24" name="직선 연결선 23"/>
          <p:cNvCxnSpPr/>
          <p:nvPr/>
        </p:nvCxnSpPr>
        <p:spPr>
          <a:xfrm>
            <a:off x="0" y="6441017"/>
            <a:ext cx="12192000" cy="0"/>
          </a:xfrm>
          <a:prstGeom prst="line">
            <a:avLst/>
          </a:prstGeom>
          <a:ln>
            <a:solidFill>
              <a:srgbClr val="DDDAD5"/>
            </a:solidFill>
          </a:ln>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a:off x="0" y="301536"/>
            <a:ext cx="12192000" cy="0"/>
          </a:xfrm>
          <a:prstGeom prst="line">
            <a:avLst/>
          </a:prstGeom>
          <a:ln>
            <a:solidFill>
              <a:srgbClr val="DDDAD5"/>
            </a:solidFill>
          </a:ln>
        </p:spPr>
        <p:style>
          <a:lnRef idx="1">
            <a:schemeClr val="accent1"/>
          </a:lnRef>
          <a:fillRef idx="0">
            <a:schemeClr val="accent1"/>
          </a:fillRef>
          <a:effectRef idx="0">
            <a:schemeClr val="accent1"/>
          </a:effectRef>
          <a:fontRef idx="minor">
            <a:schemeClr val="tx1"/>
          </a:fontRef>
        </p:style>
      </p:cxnSp>
      <p:grpSp>
        <p:nvGrpSpPr>
          <p:cNvPr id="19" name="그룹 18"/>
          <p:cNvGrpSpPr/>
          <p:nvPr/>
        </p:nvGrpSpPr>
        <p:grpSpPr>
          <a:xfrm>
            <a:off x="94123" y="433255"/>
            <a:ext cx="1057343" cy="694929"/>
            <a:chOff x="94123" y="433255"/>
            <a:chExt cx="1057343" cy="694929"/>
          </a:xfrm>
        </p:grpSpPr>
        <p:sp>
          <p:nvSpPr>
            <p:cNvPr id="21" name="갈매기형 수장 20"/>
            <p:cNvSpPr/>
            <p:nvPr/>
          </p:nvSpPr>
          <p:spPr>
            <a:xfrm>
              <a:off x="94123" y="433255"/>
              <a:ext cx="694929" cy="694929"/>
            </a:xfrm>
            <a:prstGeom prst="chevron">
              <a:avLst/>
            </a:prstGeom>
            <a:solidFill>
              <a:srgbClr val="E9E5D9"/>
            </a:solidFill>
            <a:ln>
              <a:solidFill>
                <a:srgbClr val="E9E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cxnSp>
          <p:nvCxnSpPr>
            <p:cNvPr id="26" name="직선 연결선 25"/>
            <p:cNvCxnSpPr/>
            <p:nvPr/>
          </p:nvCxnSpPr>
          <p:spPr>
            <a:xfrm>
              <a:off x="355600" y="1128184"/>
              <a:ext cx="795866" cy="0"/>
            </a:xfrm>
            <a:prstGeom prst="line">
              <a:avLst/>
            </a:prstGeom>
            <a:ln>
              <a:solidFill>
                <a:srgbClr val="DDDAD5"/>
              </a:solidFill>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5600" y="433917"/>
              <a:ext cx="795866" cy="0"/>
            </a:xfrm>
            <a:prstGeom prst="line">
              <a:avLst/>
            </a:prstGeom>
            <a:ln>
              <a:solidFill>
                <a:srgbClr val="DDDAD5"/>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624449" y="250737"/>
            <a:ext cx="623889" cy="1200329"/>
          </a:xfrm>
          <a:prstGeom prst="rect">
            <a:avLst/>
          </a:prstGeom>
          <a:noFill/>
          <a:ln>
            <a:noFill/>
          </a:ln>
        </p:spPr>
        <p:txBody>
          <a:bodyPr wrap="none" rtlCol="0">
            <a:spAutoFit/>
          </a:bodyPr>
          <a:lstStyle/>
          <a:p>
            <a:r>
              <a:rPr lang="en-US" altLang="ko-KR" sz="7200" dirty="0" smtClean="0">
                <a:ln>
                  <a:solidFill>
                    <a:srgbClr val="FFFFFF"/>
                  </a:solidFill>
                </a:ln>
                <a:solidFill>
                  <a:srgbClr val="FFFFFF"/>
                </a:solidFill>
                <a:latin typeface="Arno Pro" panose="02020502040506020403" pitchFamily="18" charset="0"/>
                <a:ea typeface="HL추억록" panose="00010101010101010101" pitchFamily="2" charset="-127"/>
              </a:rPr>
              <a:t>2</a:t>
            </a:r>
            <a:endParaRPr lang="ko-KR" altLang="en-US" sz="7200" dirty="0">
              <a:ln>
                <a:solidFill>
                  <a:srgbClr val="FFFFFF"/>
                </a:solidFill>
              </a:ln>
              <a:solidFill>
                <a:srgbClr val="FFFFFF"/>
              </a:solidFill>
              <a:latin typeface="Arno Pro" panose="02020502040506020403" pitchFamily="18" charset="0"/>
              <a:ea typeface="HL추억록" panose="00010101010101010101" pitchFamily="2" charset="-127"/>
            </a:endParaRPr>
          </a:p>
        </p:txBody>
      </p:sp>
      <p:grpSp>
        <p:nvGrpSpPr>
          <p:cNvPr id="17" name="그룹 16"/>
          <p:cNvGrpSpPr/>
          <p:nvPr/>
        </p:nvGrpSpPr>
        <p:grpSpPr>
          <a:xfrm>
            <a:off x="999066" y="2636282"/>
            <a:ext cx="10302281" cy="423333"/>
            <a:chOff x="1022765" y="1735666"/>
            <a:chExt cx="10302281" cy="423333"/>
          </a:xfrm>
        </p:grpSpPr>
        <p:sp>
          <p:nvSpPr>
            <p:cNvPr id="111" name="자유형 110"/>
            <p:cNvSpPr/>
            <p:nvPr/>
          </p:nvSpPr>
          <p:spPr>
            <a:xfrm>
              <a:off x="2015067" y="1924473"/>
              <a:ext cx="110448" cy="45719"/>
            </a:xfrm>
            <a:custGeom>
              <a:avLst/>
              <a:gdLst>
                <a:gd name="connsiteX0" fmla="*/ 2304 w 110448"/>
                <a:gd name="connsiteY0" fmla="*/ 0 h 45719"/>
                <a:gd name="connsiteX1" fmla="*/ 110448 w 110448"/>
                <a:gd name="connsiteY1" fmla="*/ 0 h 45719"/>
                <a:gd name="connsiteX2" fmla="*/ 105833 w 110448"/>
                <a:gd name="connsiteY2" fmla="*/ 22860 h 45719"/>
                <a:gd name="connsiteX3" fmla="*/ 110448 w 110448"/>
                <a:gd name="connsiteY3" fmla="*/ 45719 h 45719"/>
                <a:gd name="connsiteX4" fmla="*/ 2304 w 110448"/>
                <a:gd name="connsiteY4" fmla="*/ 45719 h 45719"/>
                <a:gd name="connsiteX5" fmla="*/ 0 w 110448"/>
                <a:gd name="connsiteY5" fmla="*/ 22860 h 45719"/>
                <a:gd name="connsiteX6" fmla="*/ 2304 w 110448"/>
                <a:gd name="connsiteY6"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448" h="45719">
                  <a:moveTo>
                    <a:pt x="2304" y="0"/>
                  </a:moveTo>
                  <a:lnTo>
                    <a:pt x="110448" y="0"/>
                  </a:lnTo>
                  <a:lnTo>
                    <a:pt x="105833" y="22860"/>
                  </a:lnTo>
                  <a:lnTo>
                    <a:pt x="110448" y="45719"/>
                  </a:lnTo>
                  <a:lnTo>
                    <a:pt x="2304" y="45719"/>
                  </a:lnTo>
                  <a:lnTo>
                    <a:pt x="0" y="22860"/>
                  </a:lnTo>
                  <a:lnTo>
                    <a:pt x="2304" y="0"/>
                  </a:lnTo>
                  <a:close/>
                </a:path>
              </a:pathLst>
            </a:custGeom>
            <a:solidFill>
              <a:srgbClr val="E9E5D9"/>
            </a:solidFill>
            <a:ln>
              <a:solidFill>
                <a:srgbClr val="E9E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자유형 109"/>
            <p:cNvSpPr/>
            <p:nvPr/>
          </p:nvSpPr>
          <p:spPr>
            <a:xfrm>
              <a:off x="2327951" y="1924473"/>
              <a:ext cx="110450" cy="45719"/>
            </a:xfrm>
            <a:custGeom>
              <a:avLst/>
              <a:gdLst>
                <a:gd name="connsiteX0" fmla="*/ 0 w 110450"/>
                <a:gd name="connsiteY0" fmla="*/ 0 h 45719"/>
                <a:gd name="connsiteX1" fmla="*/ 108146 w 110450"/>
                <a:gd name="connsiteY1" fmla="*/ 0 h 45719"/>
                <a:gd name="connsiteX2" fmla="*/ 110450 w 110450"/>
                <a:gd name="connsiteY2" fmla="*/ 22860 h 45719"/>
                <a:gd name="connsiteX3" fmla="*/ 108146 w 110450"/>
                <a:gd name="connsiteY3" fmla="*/ 45719 h 45719"/>
                <a:gd name="connsiteX4" fmla="*/ 0 w 110450"/>
                <a:gd name="connsiteY4" fmla="*/ 45719 h 45719"/>
                <a:gd name="connsiteX5" fmla="*/ 4615 w 110450"/>
                <a:gd name="connsiteY5" fmla="*/ 22860 h 45719"/>
                <a:gd name="connsiteX6" fmla="*/ 0 w 110450"/>
                <a:gd name="connsiteY6"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450" h="45719">
                  <a:moveTo>
                    <a:pt x="0" y="0"/>
                  </a:moveTo>
                  <a:lnTo>
                    <a:pt x="108146" y="0"/>
                  </a:lnTo>
                  <a:lnTo>
                    <a:pt x="110450" y="22860"/>
                  </a:lnTo>
                  <a:lnTo>
                    <a:pt x="108146" y="45719"/>
                  </a:lnTo>
                  <a:lnTo>
                    <a:pt x="0" y="45719"/>
                  </a:lnTo>
                  <a:lnTo>
                    <a:pt x="4615" y="22860"/>
                  </a:lnTo>
                  <a:lnTo>
                    <a:pt x="0" y="0"/>
                  </a:lnTo>
                  <a:close/>
                </a:path>
              </a:pathLst>
            </a:custGeom>
            <a:solidFill>
              <a:srgbClr val="E9E5D9"/>
            </a:solidFill>
            <a:ln>
              <a:solidFill>
                <a:srgbClr val="E9E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자유형 108"/>
            <p:cNvSpPr/>
            <p:nvPr/>
          </p:nvSpPr>
          <p:spPr>
            <a:xfrm>
              <a:off x="3950552" y="1924473"/>
              <a:ext cx="110448" cy="45719"/>
            </a:xfrm>
            <a:custGeom>
              <a:avLst/>
              <a:gdLst>
                <a:gd name="connsiteX0" fmla="*/ 2304 w 110448"/>
                <a:gd name="connsiteY0" fmla="*/ 0 h 45719"/>
                <a:gd name="connsiteX1" fmla="*/ 110448 w 110448"/>
                <a:gd name="connsiteY1" fmla="*/ 0 h 45719"/>
                <a:gd name="connsiteX2" fmla="*/ 105833 w 110448"/>
                <a:gd name="connsiteY2" fmla="*/ 22860 h 45719"/>
                <a:gd name="connsiteX3" fmla="*/ 110448 w 110448"/>
                <a:gd name="connsiteY3" fmla="*/ 45719 h 45719"/>
                <a:gd name="connsiteX4" fmla="*/ 2304 w 110448"/>
                <a:gd name="connsiteY4" fmla="*/ 45719 h 45719"/>
                <a:gd name="connsiteX5" fmla="*/ 0 w 110448"/>
                <a:gd name="connsiteY5" fmla="*/ 22860 h 45719"/>
                <a:gd name="connsiteX6" fmla="*/ 2304 w 110448"/>
                <a:gd name="connsiteY6"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448" h="45719">
                  <a:moveTo>
                    <a:pt x="2304" y="0"/>
                  </a:moveTo>
                  <a:lnTo>
                    <a:pt x="110448" y="0"/>
                  </a:lnTo>
                  <a:lnTo>
                    <a:pt x="105833" y="22860"/>
                  </a:lnTo>
                  <a:lnTo>
                    <a:pt x="110448" y="45719"/>
                  </a:lnTo>
                  <a:lnTo>
                    <a:pt x="2304" y="45719"/>
                  </a:lnTo>
                  <a:lnTo>
                    <a:pt x="0" y="22860"/>
                  </a:lnTo>
                  <a:lnTo>
                    <a:pt x="2304" y="0"/>
                  </a:lnTo>
                  <a:close/>
                </a:path>
              </a:pathLst>
            </a:custGeom>
            <a:solidFill>
              <a:srgbClr val="E9E5D9"/>
            </a:solidFill>
            <a:ln>
              <a:solidFill>
                <a:srgbClr val="E9E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자유형 107"/>
            <p:cNvSpPr/>
            <p:nvPr/>
          </p:nvSpPr>
          <p:spPr>
            <a:xfrm>
              <a:off x="4263436" y="1924473"/>
              <a:ext cx="110450" cy="45719"/>
            </a:xfrm>
            <a:custGeom>
              <a:avLst/>
              <a:gdLst>
                <a:gd name="connsiteX0" fmla="*/ 0 w 110450"/>
                <a:gd name="connsiteY0" fmla="*/ 0 h 45719"/>
                <a:gd name="connsiteX1" fmla="*/ 108146 w 110450"/>
                <a:gd name="connsiteY1" fmla="*/ 0 h 45719"/>
                <a:gd name="connsiteX2" fmla="*/ 110450 w 110450"/>
                <a:gd name="connsiteY2" fmla="*/ 22860 h 45719"/>
                <a:gd name="connsiteX3" fmla="*/ 108146 w 110450"/>
                <a:gd name="connsiteY3" fmla="*/ 45719 h 45719"/>
                <a:gd name="connsiteX4" fmla="*/ 0 w 110450"/>
                <a:gd name="connsiteY4" fmla="*/ 45719 h 45719"/>
                <a:gd name="connsiteX5" fmla="*/ 4615 w 110450"/>
                <a:gd name="connsiteY5" fmla="*/ 22860 h 45719"/>
                <a:gd name="connsiteX6" fmla="*/ 0 w 110450"/>
                <a:gd name="connsiteY6"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450" h="45719">
                  <a:moveTo>
                    <a:pt x="0" y="0"/>
                  </a:moveTo>
                  <a:lnTo>
                    <a:pt x="108146" y="0"/>
                  </a:lnTo>
                  <a:lnTo>
                    <a:pt x="110450" y="22860"/>
                  </a:lnTo>
                  <a:lnTo>
                    <a:pt x="108146" y="45719"/>
                  </a:lnTo>
                  <a:lnTo>
                    <a:pt x="0" y="45719"/>
                  </a:lnTo>
                  <a:lnTo>
                    <a:pt x="4615" y="22860"/>
                  </a:lnTo>
                  <a:lnTo>
                    <a:pt x="0" y="0"/>
                  </a:lnTo>
                  <a:close/>
                </a:path>
              </a:pathLst>
            </a:custGeom>
            <a:solidFill>
              <a:srgbClr val="E9E5D9"/>
            </a:solidFill>
            <a:ln>
              <a:solidFill>
                <a:srgbClr val="E9E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7" name="자유형 106"/>
            <p:cNvSpPr/>
            <p:nvPr/>
          </p:nvSpPr>
          <p:spPr>
            <a:xfrm>
              <a:off x="5886037" y="1924473"/>
              <a:ext cx="110449" cy="45719"/>
            </a:xfrm>
            <a:custGeom>
              <a:avLst/>
              <a:gdLst>
                <a:gd name="connsiteX0" fmla="*/ 2305 w 110449"/>
                <a:gd name="connsiteY0" fmla="*/ 0 h 45719"/>
                <a:gd name="connsiteX1" fmla="*/ 110449 w 110449"/>
                <a:gd name="connsiteY1" fmla="*/ 0 h 45719"/>
                <a:gd name="connsiteX2" fmla="*/ 105833 w 110449"/>
                <a:gd name="connsiteY2" fmla="*/ 22860 h 45719"/>
                <a:gd name="connsiteX3" fmla="*/ 110448 w 110449"/>
                <a:gd name="connsiteY3" fmla="*/ 45719 h 45719"/>
                <a:gd name="connsiteX4" fmla="*/ 2304 w 110449"/>
                <a:gd name="connsiteY4" fmla="*/ 45719 h 45719"/>
                <a:gd name="connsiteX5" fmla="*/ 0 w 110449"/>
                <a:gd name="connsiteY5" fmla="*/ 22860 h 45719"/>
                <a:gd name="connsiteX6" fmla="*/ 2305 w 110449"/>
                <a:gd name="connsiteY6"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449" h="45719">
                  <a:moveTo>
                    <a:pt x="2305" y="0"/>
                  </a:moveTo>
                  <a:lnTo>
                    <a:pt x="110449" y="0"/>
                  </a:lnTo>
                  <a:lnTo>
                    <a:pt x="105833" y="22860"/>
                  </a:lnTo>
                  <a:lnTo>
                    <a:pt x="110448" y="45719"/>
                  </a:lnTo>
                  <a:lnTo>
                    <a:pt x="2304" y="45719"/>
                  </a:lnTo>
                  <a:lnTo>
                    <a:pt x="0" y="22860"/>
                  </a:lnTo>
                  <a:lnTo>
                    <a:pt x="2305" y="0"/>
                  </a:lnTo>
                  <a:close/>
                </a:path>
              </a:pathLst>
            </a:custGeom>
            <a:solidFill>
              <a:srgbClr val="E9E5D9"/>
            </a:solidFill>
            <a:ln>
              <a:solidFill>
                <a:srgbClr val="E9E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6" name="자유형 105"/>
            <p:cNvSpPr/>
            <p:nvPr/>
          </p:nvSpPr>
          <p:spPr>
            <a:xfrm>
              <a:off x="6198921" y="1924473"/>
              <a:ext cx="110450" cy="45719"/>
            </a:xfrm>
            <a:custGeom>
              <a:avLst/>
              <a:gdLst>
                <a:gd name="connsiteX0" fmla="*/ 0 w 110450"/>
                <a:gd name="connsiteY0" fmla="*/ 0 h 45719"/>
                <a:gd name="connsiteX1" fmla="*/ 108146 w 110450"/>
                <a:gd name="connsiteY1" fmla="*/ 0 h 45719"/>
                <a:gd name="connsiteX2" fmla="*/ 110450 w 110450"/>
                <a:gd name="connsiteY2" fmla="*/ 22860 h 45719"/>
                <a:gd name="connsiteX3" fmla="*/ 108146 w 110450"/>
                <a:gd name="connsiteY3" fmla="*/ 45719 h 45719"/>
                <a:gd name="connsiteX4" fmla="*/ 0 w 110450"/>
                <a:gd name="connsiteY4" fmla="*/ 45719 h 45719"/>
                <a:gd name="connsiteX5" fmla="*/ 4615 w 110450"/>
                <a:gd name="connsiteY5" fmla="*/ 22860 h 45719"/>
                <a:gd name="connsiteX6" fmla="*/ 0 w 110450"/>
                <a:gd name="connsiteY6"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450" h="45719">
                  <a:moveTo>
                    <a:pt x="0" y="0"/>
                  </a:moveTo>
                  <a:lnTo>
                    <a:pt x="108146" y="0"/>
                  </a:lnTo>
                  <a:lnTo>
                    <a:pt x="110450" y="22860"/>
                  </a:lnTo>
                  <a:lnTo>
                    <a:pt x="108146" y="45719"/>
                  </a:lnTo>
                  <a:lnTo>
                    <a:pt x="0" y="45719"/>
                  </a:lnTo>
                  <a:lnTo>
                    <a:pt x="4615" y="22860"/>
                  </a:lnTo>
                  <a:lnTo>
                    <a:pt x="0" y="0"/>
                  </a:lnTo>
                  <a:close/>
                </a:path>
              </a:pathLst>
            </a:custGeom>
            <a:solidFill>
              <a:srgbClr val="E9E5D9"/>
            </a:solidFill>
            <a:ln>
              <a:solidFill>
                <a:srgbClr val="E9E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자유형 104"/>
            <p:cNvSpPr/>
            <p:nvPr/>
          </p:nvSpPr>
          <p:spPr>
            <a:xfrm>
              <a:off x="7821522" y="1924473"/>
              <a:ext cx="110449" cy="45719"/>
            </a:xfrm>
            <a:custGeom>
              <a:avLst/>
              <a:gdLst>
                <a:gd name="connsiteX0" fmla="*/ 2305 w 110449"/>
                <a:gd name="connsiteY0" fmla="*/ 0 h 45719"/>
                <a:gd name="connsiteX1" fmla="*/ 110449 w 110449"/>
                <a:gd name="connsiteY1" fmla="*/ 0 h 45719"/>
                <a:gd name="connsiteX2" fmla="*/ 105833 w 110449"/>
                <a:gd name="connsiteY2" fmla="*/ 22860 h 45719"/>
                <a:gd name="connsiteX3" fmla="*/ 110448 w 110449"/>
                <a:gd name="connsiteY3" fmla="*/ 45719 h 45719"/>
                <a:gd name="connsiteX4" fmla="*/ 2304 w 110449"/>
                <a:gd name="connsiteY4" fmla="*/ 45719 h 45719"/>
                <a:gd name="connsiteX5" fmla="*/ 0 w 110449"/>
                <a:gd name="connsiteY5" fmla="*/ 22860 h 45719"/>
                <a:gd name="connsiteX6" fmla="*/ 2305 w 110449"/>
                <a:gd name="connsiteY6"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449" h="45719">
                  <a:moveTo>
                    <a:pt x="2305" y="0"/>
                  </a:moveTo>
                  <a:lnTo>
                    <a:pt x="110449" y="0"/>
                  </a:lnTo>
                  <a:lnTo>
                    <a:pt x="105833" y="22860"/>
                  </a:lnTo>
                  <a:lnTo>
                    <a:pt x="110448" y="45719"/>
                  </a:lnTo>
                  <a:lnTo>
                    <a:pt x="2304" y="45719"/>
                  </a:lnTo>
                  <a:lnTo>
                    <a:pt x="0" y="22860"/>
                  </a:lnTo>
                  <a:lnTo>
                    <a:pt x="2305" y="0"/>
                  </a:lnTo>
                  <a:close/>
                </a:path>
              </a:pathLst>
            </a:custGeom>
            <a:solidFill>
              <a:srgbClr val="E9E5D9"/>
            </a:solidFill>
            <a:ln>
              <a:solidFill>
                <a:srgbClr val="E9E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자유형 103"/>
            <p:cNvSpPr/>
            <p:nvPr/>
          </p:nvSpPr>
          <p:spPr>
            <a:xfrm>
              <a:off x="8134406" y="1924473"/>
              <a:ext cx="110450" cy="45719"/>
            </a:xfrm>
            <a:custGeom>
              <a:avLst/>
              <a:gdLst>
                <a:gd name="connsiteX0" fmla="*/ 0 w 110450"/>
                <a:gd name="connsiteY0" fmla="*/ 0 h 45719"/>
                <a:gd name="connsiteX1" fmla="*/ 108146 w 110450"/>
                <a:gd name="connsiteY1" fmla="*/ 0 h 45719"/>
                <a:gd name="connsiteX2" fmla="*/ 110450 w 110450"/>
                <a:gd name="connsiteY2" fmla="*/ 22860 h 45719"/>
                <a:gd name="connsiteX3" fmla="*/ 108146 w 110450"/>
                <a:gd name="connsiteY3" fmla="*/ 45719 h 45719"/>
                <a:gd name="connsiteX4" fmla="*/ 0 w 110450"/>
                <a:gd name="connsiteY4" fmla="*/ 45719 h 45719"/>
                <a:gd name="connsiteX5" fmla="*/ 4615 w 110450"/>
                <a:gd name="connsiteY5" fmla="*/ 22860 h 45719"/>
                <a:gd name="connsiteX6" fmla="*/ 0 w 110450"/>
                <a:gd name="connsiteY6"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450" h="45719">
                  <a:moveTo>
                    <a:pt x="0" y="0"/>
                  </a:moveTo>
                  <a:lnTo>
                    <a:pt x="108146" y="0"/>
                  </a:lnTo>
                  <a:lnTo>
                    <a:pt x="110450" y="22860"/>
                  </a:lnTo>
                  <a:lnTo>
                    <a:pt x="108146" y="45719"/>
                  </a:lnTo>
                  <a:lnTo>
                    <a:pt x="0" y="45719"/>
                  </a:lnTo>
                  <a:lnTo>
                    <a:pt x="4615" y="22860"/>
                  </a:lnTo>
                  <a:lnTo>
                    <a:pt x="0" y="0"/>
                  </a:lnTo>
                  <a:close/>
                </a:path>
              </a:pathLst>
            </a:custGeom>
            <a:solidFill>
              <a:srgbClr val="E9E5D9"/>
            </a:solidFill>
            <a:ln>
              <a:solidFill>
                <a:srgbClr val="E9E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자유형 102"/>
            <p:cNvSpPr/>
            <p:nvPr/>
          </p:nvSpPr>
          <p:spPr>
            <a:xfrm>
              <a:off x="9757008" y="1924473"/>
              <a:ext cx="110448" cy="45719"/>
            </a:xfrm>
            <a:custGeom>
              <a:avLst/>
              <a:gdLst>
                <a:gd name="connsiteX0" fmla="*/ 2304 w 110448"/>
                <a:gd name="connsiteY0" fmla="*/ 0 h 45719"/>
                <a:gd name="connsiteX1" fmla="*/ 110448 w 110448"/>
                <a:gd name="connsiteY1" fmla="*/ 0 h 45719"/>
                <a:gd name="connsiteX2" fmla="*/ 105833 w 110448"/>
                <a:gd name="connsiteY2" fmla="*/ 22860 h 45719"/>
                <a:gd name="connsiteX3" fmla="*/ 110448 w 110448"/>
                <a:gd name="connsiteY3" fmla="*/ 45719 h 45719"/>
                <a:gd name="connsiteX4" fmla="*/ 2304 w 110448"/>
                <a:gd name="connsiteY4" fmla="*/ 45719 h 45719"/>
                <a:gd name="connsiteX5" fmla="*/ 0 w 110448"/>
                <a:gd name="connsiteY5" fmla="*/ 22860 h 45719"/>
                <a:gd name="connsiteX6" fmla="*/ 2304 w 110448"/>
                <a:gd name="connsiteY6"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448" h="45719">
                  <a:moveTo>
                    <a:pt x="2304" y="0"/>
                  </a:moveTo>
                  <a:lnTo>
                    <a:pt x="110448" y="0"/>
                  </a:lnTo>
                  <a:lnTo>
                    <a:pt x="105833" y="22860"/>
                  </a:lnTo>
                  <a:lnTo>
                    <a:pt x="110448" y="45719"/>
                  </a:lnTo>
                  <a:lnTo>
                    <a:pt x="2304" y="45719"/>
                  </a:lnTo>
                  <a:lnTo>
                    <a:pt x="0" y="22860"/>
                  </a:lnTo>
                  <a:lnTo>
                    <a:pt x="2304" y="0"/>
                  </a:lnTo>
                  <a:close/>
                </a:path>
              </a:pathLst>
            </a:custGeom>
            <a:solidFill>
              <a:srgbClr val="E9E5D9"/>
            </a:solidFill>
            <a:ln>
              <a:solidFill>
                <a:srgbClr val="E9E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자유형 101"/>
            <p:cNvSpPr/>
            <p:nvPr/>
          </p:nvSpPr>
          <p:spPr>
            <a:xfrm>
              <a:off x="10069892" y="1924473"/>
              <a:ext cx="110450" cy="45719"/>
            </a:xfrm>
            <a:custGeom>
              <a:avLst/>
              <a:gdLst>
                <a:gd name="connsiteX0" fmla="*/ 0 w 110450"/>
                <a:gd name="connsiteY0" fmla="*/ 0 h 45719"/>
                <a:gd name="connsiteX1" fmla="*/ 108146 w 110450"/>
                <a:gd name="connsiteY1" fmla="*/ 0 h 45719"/>
                <a:gd name="connsiteX2" fmla="*/ 110450 w 110450"/>
                <a:gd name="connsiteY2" fmla="*/ 22860 h 45719"/>
                <a:gd name="connsiteX3" fmla="*/ 108146 w 110450"/>
                <a:gd name="connsiteY3" fmla="*/ 45719 h 45719"/>
                <a:gd name="connsiteX4" fmla="*/ 0 w 110450"/>
                <a:gd name="connsiteY4" fmla="*/ 45719 h 45719"/>
                <a:gd name="connsiteX5" fmla="*/ 4615 w 110450"/>
                <a:gd name="connsiteY5" fmla="*/ 22860 h 45719"/>
                <a:gd name="connsiteX6" fmla="*/ 0 w 110450"/>
                <a:gd name="connsiteY6"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450" h="45719">
                  <a:moveTo>
                    <a:pt x="0" y="0"/>
                  </a:moveTo>
                  <a:lnTo>
                    <a:pt x="108146" y="0"/>
                  </a:lnTo>
                  <a:lnTo>
                    <a:pt x="110450" y="22860"/>
                  </a:lnTo>
                  <a:lnTo>
                    <a:pt x="108146" y="45719"/>
                  </a:lnTo>
                  <a:lnTo>
                    <a:pt x="0" y="45719"/>
                  </a:lnTo>
                  <a:lnTo>
                    <a:pt x="4615" y="22860"/>
                  </a:lnTo>
                  <a:lnTo>
                    <a:pt x="0" y="0"/>
                  </a:lnTo>
                  <a:close/>
                </a:path>
              </a:pathLst>
            </a:custGeom>
            <a:solidFill>
              <a:srgbClr val="E9E5D9"/>
            </a:solidFill>
            <a:ln>
              <a:solidFill>
                <a:srgbClr val="E9E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자유형 95"/>
            <p:cNvSpPr/>
            <p:nvPr/>
          </p:nvSpPr>
          <p:spPr>
            <a:xfrm>
              <a:off x="2017371" y="1735666"/>
              <a:ext cx="418726" cy="188807"/>
            </a:xfrm>
            <a:custGeom>
              <a:avLst/>
              <a:gdLst>
                <a:gd name="connsiteX0" fmla="*/ 209363 w 418726"/>
                <a:gd name="connsiteY0" fmla="*/ 0 h 188807"/>
                <a:gd name="connsiteX1" fmla="*/ 416730 w 418726"/>
                <a:gd name="connsiteY1" fmla="*/ 169009 h 188807"/>
                <a:gd name="connsiteX2" fmla="*/ 418726 w 418726"/>
                <a:gd name="connsiteY2" fmla="*/ 188807 h 188807"/>
                <a:gd name="connsiteX3" fmla="*/ 310580 w 418726"/>
                <a:gd name="connsiteY3" fmla="*/ 188807 h 188807"/>
                <a:gd name="connsiteX4" fmla="*/ 306878 w 418726"/>
                <a:gd name="connsiteY4" fmla="*/ 170472 h 188807"/>
                <a:gd name="connsiteX5" fmla="*/ 209362 w 418726"/>
                <a:gd name="connsiteY5" fmla="*/ 105834 h 188807"/>
                <a:gd name="connsiteX6" fmla="*/ 111846 w 418726"/>
                <a:gd name="connsiteY6" fmla="*/ 170472 h 188807"/>
                <a:gd name="connsiteX7" fmla="*/ 108144 w 418726"/>
                <a:gd name="connsiteY7" fmla="*/ 188807 h 188807"/>
                <a:gd name="connsiteX8" fmla="*/ 0 w 418726"/>
                <a:gd name="connsiteY8" fmla="*/ 188807 h 188807"/>
                <a:gd name="connsiteX9" fmla="*/ 1996 w 418726"/>
                <a:gd name="connsiteY9" fmla="*/ 169009 h 188807"/>
                <a:gd name="connsiteX10" fmla="*/ 209363 w 418726"/>
                <a:gd name="connsiteY10" fmla="*/ 0 h 188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8726" h="188807">
                  <a:moveTo>
                    <a:pt x="209363" y="0"/>
                  </a:moveTo>
                  <a:cubicBezTo>
                    <a:pt x="311651" y="0"/>
                    <a:pt x="396993" y="72556"/>
                    <a:pt x="416730" y="169009"/>
                  </a:cubicBezTo>
                  <a:lnTo>
                    <a:pt x="418726" y="188807"/>
                  </a:lnTo>
                  <a:lnTo>
                    <a:pt x="310580" y="188807"/>
                  </a:lnTo>
                  <a:lnTo>
                    <a:pt x="306878" y="170472"/>
                  </a:lnTo>
                  <a:cubicBezTo>
                    <a:pt x="290812" y="132487"/>
                    <a:pt x="253200" y="105834"/>
                    <a:pt x="209362" y="105834"/>
                  </a:cubicBezTo>
                  <a:cubicBezTo>
                    <a:pt x="165525" y="105834"/>
                    <a:pt x="127912" y="132487"/>
                    <a:pt x="111846" y="170472"/>
                  </a:cubicBezTo>
                  <a:lnTo>
                    <a:pt x="108144" y="188807"/>
                  </a:lnTo>
                  <a:lnTo>
                    <a:pt x="0" y="188807"/>
                  </a:lnTo>
                  <a:lnTo>
                    <a:pt x="1996" y="169009"/>
                  </a:lnTo>
                  <a:cubicBezTo>
                    <a:pt x="21734" y="72556"/>
                    <a:pt x="107076" y="0"/>
                    <a:pt x="209363" y="0"/>
                  </a:cubicBezTo>
                  <a:close/>
                </a:path>
              </a:pathLst>
            </a:custGeom>
            <a:solidFill>
              <a:srgbClr val="E9E5D9"/>
            </a:solidFill>
            <a:ln>
              <a:solidFill>
                <a:srgbClr val="E9E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자유형 94"/>
            <p:cNvSpPr/>
            <p:nvPr/>
          </p:nvSpPr>
          <p:spPr>
            <a:xfrm>
              <a:off x="3952856" y="1735666"/>
              <a:ext cx="418726" cy="188807"/>
            </a:xfrm>
            <a:custGeom>
              <a:avLst/>
              <a:gdLst>
                <a:gd name="connsiteX0" fmla="*/ 209363 w 418726"/>
                <a:gd name="connsiteY0" fmla="*/ 0 h 188807"/>
                <a:gd name="connsiteX1" fmla="*/ 416730 w 418726"/>
                <a:gd name="connsiteY1" fmla="*/ 169009 h 188807"/>
                <a:gd name="connsiteX2" fmla="*/ 418726 w 418726"/>
                <a:gd name="connsiteY2" fmla="*/ 188807 h 188807"/>
                <a:gd name="connsiteX3" fmla="*/ 310580 w 418726"/>
                <a:gd name="connsiteY3" fmla="*/ 188807 h 188807"/>
                <a:gd name="connsiteX4" fmla="*/ 306878 w 418726"/>
                <a:gd name="connsiteY4" fmla="*/ 170472 h 188807"/>
                <a:gd name="connsiteX5" fmla="*/ 209362 w 418726"/>
                <a:gd name="connsiteY5" fmla="*/ 105834 h 188807"/>
                <a:gd name="connsiteX6" fmla="*/ 111846 w 418726"/>
                <a:gd name="connsiteY6" fmla="*/ 170472 h 188807"/>
                <a:gd name="connsiteX7" fmla="*/ 108144 w 418726"/>
                <a:gd name="connsiteY7" fmla="*/ 188807 h 188807"/>
                <a:gd name="connsiteX8" fmla="*/ 0 w 418726"/>
                <a:gd name="connsiteY8" fmla="*/ 188807 h 188807"/>
                <a:gd name="connsiteX9" fmla="*/ 1996 w 418726"/>
                <a:gd name="connsiteY9" fmla="*/ 169009 h 188807"/>
                <a:gd name="connsiteX10" fmla="*/ 209363 w 418726"/>
                <a:gd name="connsiteY10" fmla="*/ 0 h 188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8726" h="188807">
                  <a:moveTo>
                    <a:pt x="209363" y="0"/>
                  </a:moveTo>
                  <a:cubicBezTo>
                    <a:pt x="311651" y="0"/>
                    <a:pt x="396993" y="72556"/>
                    <a:pt x="416730" y="169009"/>
                  </a:cubicBezTo>
                  <a:lnTo>
                    <a:pt x="418726" y="188807"/>
                  </a:lnTo>
                  <a:lnTo>
                    <a:pt x="310580" y="188807"/>
                  </a:lnTo>
                  <a:lnTo>
                    <a:pt x="306878" y="170472"/>
                  </a:lnTo>
                  <a:cubicBezTo>
                    <a:pt x="290812" y="132487"/>
                    <a:pt x="253200" y="105834"/>
                    <a:pt x="209362" y="105834"/>
                  </a:cubicBezTo>
                  <a:cubicBezTo>
                    <a:pt x="165525" y="105834"/>
                    <a:pt x="127912" y="132487"/>
                    <a:pt x="111846" y="170472"/>
                  </a:cubicBezTo>
                  <a:lnTo>
                    <a:pt x="108144" y="188807"/>
                  </a:lnTo>
                  <a:lnTo>
                    <a:pt x="0" y="188807"/>
                  </a:lnTo>
                  <a:lnTo>
                    <a:pt x="1996" y="169009"/>
                  </a:lnTo>
                  <a:cubicBezTo>
                    <a:pt x="21734" y="72556"/>
                    <a:pt x="107076" y="0"/>
                    <a:pt x="209363" y="0"/>
                  </a:cubicBezTo>
                  <a:close/>
                </a:path>
              </a:pathLst>
            </a:custGeom>
            <a:solidFill>
              <a:srgbClr val="E9E5D9"/>
            </a:solidFill>
            <a:ln>
              <a:solidFill>
                <a:srgbClr val="E9E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자유형 93"/>
            <p:cNvSpPr/>
            <p:nvPr/>
          </p:nvSpPr>
          <p:spPr>
            <a:xfrm>
              <a:off x="5888342" y="1735666"/>
              <a:ext cx="418725" cy="188807"/>
            </a:xfrm>
            <a:custGeom>
              <a:avLst/>
              <a:gdLst>
                <a:gd name="connsiteX0" fmla="*/ 209362 w 418725"/>
                <a:gd name="connsiteY0" fmla="*/ 0 h 188807"/>
                <a:gd name="connsiteX1" fmla="*/ 416729 w 418725"/>
                <a:gd name="connsiteY1" fmla="*/ 169009 h 188807"/>
                <a:gd name="connsiteX2" fmla="*/ 418725 w 418725"/>
                <a:gd name="connsiteY2" fmla="*/ 188807 h 188807"/>
                <a:gd name="connsiteX3" fmla="*/ 310579 w 418725"/>
                <a:gd name="connsiteY3" fmla="*/ 188807 h 188807"/>
                <a:gd name="connsiteX4" fmla="*/ 306877 w 418725"/>
                <a:gd name="connsiteY4" fmla="*/ 170472 h 188807"/>
                <a:gd name="connsiteX5" fmla="*/ 209361 w 418725"/>
                <a:gd name="connsiteY5" fmla="*/ 105834 h 188807"/>
                <a:gd name="connsiteX6" fmla="*/ 111845 w 418725"/>
                <a:gd name="connsiteY6" fmla="*/ 170472 h 188807"/>
                <a:gd name="connsiteX7" fmla="*/ 108144 w 418725"/>
                <a:gd name="connsiteY7" fmla="*/ 188807 h 188807"/>
                <a:gd name="connsiteX8" fmla="*/ 0 w 418725"/>
                <a:gd name="connsiteY8" fmla="*/ 188807 h 188807"/>
                <a:gd name="connsiteX9" fmla="*/ 1995 w 418725"/>
                <a:gd name="connsiteY9" fmla="*/ 169009 h 188807"/>
                <a:gd name="connsiteX10" fmla="*/ 209362 w 418725"/>
                <a:gd name="connsiteY10" fmla="*/ 0 h 188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8725" h="188807">
                  <a:moveTo>
                    <a:pt x="209362" y="0"/>
                  </a:moveTo>
                  <a:cubicBezTo>
                    <a:pt x="311650" y="0"/>
                    <a:pt x="396992" y="72556"/>
                    <a:pt x="416729" y="169009"/>
                  </a:cubicBezTo>
                  <a:lnTo>
                    <a:pt x="418725" y="188807"/>
                  </a:lnTo>
                  <a:lnTo>
                    <a:pt x="310579" y="188807"/>
                  </a:lnTo>
                  <a:lnTo>
                    <a:pt x="306877" y="170472"/>
                  </a:lnTo>
                  <a:cubicBezTo>
                    <a:pt x="290811" y="132487"/>
                    <a:pt x="253199" y="105834"/>
                    <a:pt x="209361" y="105834"/>
                  </a:cubicBezTo>
                  <a:cubicBezTo>
                    <a:pt x="165524" y="105834"/>
                    <a:pt x="127911" y="132487"/>
                    <a:pt x="111845" y="170472"/>
                  </a:cubicBezTo>
                  <a:lnTo>
                    <a:pt x="108144" y="188807"/>
                  </a:lnTo>
                  <a:lnTo>
                    <a:pt x="0" y="188807"/>
                  </a:lnTo>
                  <a:lnTo>
                    <a:pt x="1995" y="169009"/>
                  </a:lnTo>
                  <a:cubicBezTo>
                    <a:pt x="21733" y="72556"/>
                    <a:pt x="107075" y="0"/>
                    <a:pt x="209362" y="0"/>
                  </a:cubicBezTo>
                  <a:close/>
                </a:path>
              </a:pathLst>
            </a:custGeom>
            <a:solidFill>
              <a:srgbClr val="E9E5D9"/>
            </a:solidFill>
            <a:ln>
              <a:solidFill>
                <a:srgbClr val="E9E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자유형 92"/>
            <p:cNvSpPr/>
            <p:nvPr/>
          </p:nvSpPr>
          <p:spPr>
            <a:xfrm>
              <a:off x="7823827" y="1735666"/>
              <a:ext cx="418725" cy="188807"/>
            </a:xfrm>
            <a:custGeom>
              <a:avLst/>
              <a:gdLst>
                <a:gd name="connsiteX0" fmla="*/ 209362 w 418725"/>
                <a:gd name="connsiteY0" fmla="*/ 0 h 188807"/>
                <a:gd name="connsiteX1" fmla="*/ 416729 w 418725"/>
                <a:gd name="connsiteY1" fmla="*/ 169009 h 188807"/>
                <a:gd name="connsiteX2" fmla="*/ 418725 w 418725"/>
                <a:gd name="connsiteY2" fmla="*/ 188807 h 188807"/>
                <a:gd name="connsiteX3" fmla="*/ 310579 w 418725"/>
                <a:gd name="connsiteY3" fmla="*/ 188807 h 188807"/>
                <a:gd name="connsiteX4" fmla="*/ 306877 w 418725"/>
                <a:gd name="connsiteY4" fmla="*/ 170472 h 188807"/>
                <a:gd name="connsiteX5" fmla="*/ 209361 w 418725"/>
                <a:gd name="connsiteY5" fmla="*/ 105834 h 188807"/>
                <a:gd name="connsiteX6" fmla="*/ 111845 w 418725"/>
                <a:gd name="connsiteY6" fmla="*/ 170472 h 188807"/>
                <a:gd name="connsiteX7" fmla="*/ 108144 w 418725"/>
                <a:gd name="connsiteY7" fmla="*/ 188807 h 188807"/>
                <a:gd name="connsiteX8" fmla="*/ 0 w 418725"/>
                <a:gd name="connsiteY8" fmla="*/ 188807 h 188807"/>
                <a:gd name="connsiteX9" fmla="*/ 1995 w 418725"/>
                <a:gd name="connsiteY9" fmla="*/ 169009 h 188807"/>
                <a:gd name="connsiteX10" fmla="*/ 209362 w 418725"/>
                <a:gd name="connsiteY10" fmla="*/ 0 h 188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8725" h="188807">
                  <a:moveTo>
                    <a:pt x="209362" y="0"/>
                  </a:moveTo>
                  <a:cubicBezTo>
                    <a:pt x="311650" y="0"/>
                    <a:pt x="396992" y="72556"/>
                    <a:pt x="416729" y="169009"/>
                  </a:cubicBezTo>
                  <a:lnTo>
                    <a:pt x="418725" y="188807"/>
                  </a:lnTo>
                  <a:lnTo>
                    <a:pt x="310579" y="188807"/>
                  </a:lnTo>
                  <a:lnTo>
                    <a:pt x="306877" y="170472"/>
                  </a:lnTo>
                  <a:cubicBezTo>
                    <a:pt x="290811" y="132487"/>
                    <a:pt x="253199" y="105834"/>
                    <a:pt x="209361" y="105834"/>
                  </a:cubicBezTo>
                  <a:cubicBezTo>
                    <a:pt x="165524" y="105834"/>
                    <a:pt x="127911" y="132487"/>
                    <a:pt x="111845" y="170472"/>
                  </a:cubicBezTo>
                  <a:lnTo>
                    <a:pt x="108144" y="188807"/>
                  </a:lnTo>
                  <a:lnTo>
                    <a:pt x="0" y="188807"/>
                  </a:lnTo>
                  <a:lnTo>
                    <a:pt x="1995" y="169009"/>
                  </a:lnTo>
                  <a:cubicBezTo>
                    <a:pt x="21733" y="72556"/>
                    <a:pt x="107075" y="0"/>
                    <a:pt x="209362" y="0"/>
                  </a:cubicBezTo>
                  <a:close/>
                </a:path>
              </a:pathLst>
            </a:custGeom>
            <a:solidFill>
              <a:srgbClr val="E9E5D9"/>
            </a:solidFill>
            <a:ln>
              <a:solidFill>
                <a:srgbClr val="E9E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자유형 91"/>
            <p:cNvSpPr/>
            <p:nvPr/>
          </p:nvSpPr>
          <p:spPr>
            <a:xfrm>
              <a:off x="9759312" y="1735666"/>
              <a:ext cx="418726" cy="188807"/>
            </a:xfrm>
            <a:custGeom>
              <a:avLst/>
              <a:gdLst>
                <a:gd name="connsiteX0" fmla="*/ 209363 w 418726"/>
                <a:gd name="connsiteY0" fmla="*/ 0 h 188807"/>
                <a:gd name="connsiteX1" fmla="*/ 416730 w 418726"/>
                <a:gd name="connsiteY1" fmla="*/ 169009 h 188807"/>
                <a:gd name="connsiteX2" fmla="*/ 418726 w 418726"/>
                <a:gd name="connsiteY2" fmla="*/ 188807 h 188807"/>
                <a:gd name="connsiteX3" fmla="*/ 310580 w 418726"/>
                <a:gd name="connsiteY3" fmla="*/ 188807 h 188807"/>
                <a:gd name="connsiteX4" fmla="*/ 306878 w 418726"/>
                <a:gd name="connsiteY4" fmla="*/ 170472 h 188807"/>
                <a:gd name="connsiteX5" fmla="*/ 209362 w 418726"/>
                <a:gd name="connsiteY5" fmla="*/ 105834 h 188807"/>
                <a:gd name="connsiteX6" fmla="*/ 111846 w 418726"/>
                <a:gd name="connsiteY6" fmla="*/ 170472 h 188807"/>
                <a:gd name="connsiteX7" fmla="*/ 108144 w 418726"/>
                <a:gd name="connsiteY7" fmla="*/ 188807 h 188807"/>
                <a:gd name="connsiteX8" fmla="*/ 0 w 418726"/>
                <a:gd name="connsiteY8" fmla="*/ 188807 h 188807"/>
                <a:gd name="connsiteX9" fmla="*/ 1996 w 418726"/>
                <a:gd name="connsiteY9" fmla="*/ 169009 h 188807"/>
                <a:gd name="connsiteX10" fmla="*/ 209363 w 418726"/>
                <a:gd name="connsiteY10" fmla="*/ 0 h 188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8726" h="188807">
                  <a:moveTo>
                    <a:pt x="209363" y="0"/>
                  </a:moveTo>
                  <a:cubicBezTo>
                    <a:pt x="311650" y="0"/>
                    <a:pt x="396992" y="72556"/>
                    <a:pt x="416730" y="169009"/>
                  </a:cubicBezTo>
                  <a:lnTo>
                    <a:pt x="418726" y="188807"/>
                  </a:lnTo>
                  <a:lnTo>
                    <a:pt x="310580" y="188807"/>
                  </a:lnTo>
                  <a:lnTo>
                    <a:pt x="306878" y="170472"/>
                  </a:lnTo>
                  <a:cubicBezTo>
                    <a:pt x="290812" y="132487"/>
                    <a:pt x="253200" y="105834"/>
                    <a:pt x="209362" y="105834"/>
                  </a:cubicBezTo>
                  <a:cubicBezTo>
                    <a:pt x="165524" y="105834"/>
                    <a:pt x="127912" y="132487"/>
                    <a:pt x="111846" y="170472"/>
                  </a:cubicBezTo>
                  <a:lnTo>
                    <a:pt x="108144" y="188807"/>
                  </a:lnTo>
                  <a:lnTo>
                    <a:pt x="0" y="188807"/>
                  </a:lnTo>
                  <a:lnTo>
                    <a:pt x="1996" y="169009"/>
                  </a:lnTo>
                  <a:cubicBezTo>
                    <a:pt x="21734" y="72556"/>
                    <a:pt x="107076" y="0"/>
                    <a:pt x="209363" y="0"/>
                  </a:cubicBezTo>
                  <a:close/>
                </a:path>
              </a:pathLst>
            </a:custGeom>
            <a:solidFill>
              <a:srgbClr val="E9E5D9"/>
            </a:solidFill>
            <a:ln>
              <a:solidFill>
                <a:srgbClr val="E9E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자유형 90"/>
            <p:cNvSpPr/>
            <p:nvPr/>
          </p:nvSpPr>
          <p:spPr>
            <a:xfrm>
              <a:off x="1022765" y="1924473"/>
              <a:ext cx="994606" cy="45719"/>
            </a:xfrm>
            <a:custGeom>
              <a:avLst/>
              <a:gdLst>
                <a:gd name="connsiteX0" fmla="*/ 0 w 994606"/>
                <a:gd name="connsiteY0" fmla="*/ 0 h 45719"/>
                <a:gd name="connsiteX1" fmla="*/ 994606 w 994606"/>
                <a:gd name="connsiteY1" fmla="*/ 0 h 45719"/>
                <a:gd name="connsiteX2" fmla="*/ 992302 w 994606"/>
                <a:gd name="connsiteY2" fmla="*/ 22860 h 45719"/>
                <a:gd name="connsiteX3" fmla="*/ 994606 w 994606"/>
                <a:gd name="connsiteY3" fmla="*/ 45719 h 45719"/>
                <a:gd name="connsiteX4" fmla="*/ 0 w 994606"/>
                <a:gd name="connsiteY4" fmla="*/ 45719 h 45719"/>
                <a:gd name="connsiteX5" fmla="*/ 0 w 994606"/>
                <a:gd name="connsiteY5"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4606" h="45719">
                  <a:moveTo>
                    <a:pt x="0" y="0"/>
                  </a:moveTo>
                  <a:lnTo>
                    <a:pt x="994606" y="0"/>
                  </a:lnTo>
                  <a:lnTo>
                    <a:pt x="992302" y="22860"/>
                  </a:lnTo>
                  <a:lnTo>
                    <a:pt x="994606" y="45719"/>
                  </a:lnTo>
                  <a:lnTo>
                    <a:pt x="0" y="45719"/>
                  </a:lnTo>
                  <a:lnTo>
                    <a:pt x="0" y="0"/>
                  </a:lnTo>
                  <a:close/>
                </a:path>
              </a:pathLst>
            </a:custGeom>
            <a:solidFill>
              <a:srgbClr val="E9E5D9"/>
            </a:solidFill>
            <a:ln>
              <a:solidFill>
                <a:srgbClr val="E9E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9" name="자유형 88"/>
            <p:cNvSpPr/>
            <p:nvPr/>
          </p:nvSpPr>
          <p:spPr>
            <a:xfrm>
              <a:off x="2436097" y="1924473"/>
              <a:ext cx="1516759" cy="45719"/>
            </a:xfrm>
            <a:custGeom>
              <a:avLst/>
              <a:gdLst>
                <a:gd name="connsiteX0" fmla="*/ 0 w 1516759"/>
                <a:gd name="connsiteY0" fmla="*/ 0 h 45719"/>
                <a:gd name="connsiteX1" fmla="*/ 1516759 w 1516759"/>
                <a:gd name="connsiteY1" fmla="*/ 0 h 45719"/>
                <a:gd name="connsiteX2" fmla="*/ 1514455 w 1516759"/>
                <a:gd name="connsiteY2" fmla="*/ 22860 h 45719"/>
                <a:gd name="connsiteX3" fmla="*/ 1516759 w 1516759"/>
                <a:gd name="connsiteY3" fmla="*/ 45719 h 45719"/>
                <a:gd name="connsiteX4" fmla="*/ 0 w 1516759"/>
                <a:gd name="connsiteY4" fmla="*/ 45719 h 45719"/>
                <a:gd name="connsiteX5" fmla="*/ 2304 w 1516759"/>
                <a:gd name="connsiteY5" fmla="*/ 22860 h 45719"/>
                <a:gd name="connsiteX6" fmla="*/ 0 w 1516759"/>
                <a:gd name="connsiteY6"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6759" h="45719">
                  <a:moveTo>
                    <a:pt x="0" y="0"/>
                  </a:moveTo>
                  <a:lnTo>
                    <a:pt x="1516759" y="0"/>
                  </a:lnTo>
                  <a:lnTo>
                    <a:pt x="1514455" y="22860"/>
                  </a:lnTo>
                  <a:lnTo>
                    <a:pt x="1516759" y="45719"/>
                  </a:lnTo>
                  <a:lnTo>
                    <a:pt x="0" y="45719"/>
                  </a:lnTo>
                  <a:lnTo>
                    <a:pt x="2304" y="22860"/>
                  </a:lnTo>
                  <a:lnTo>
                    <a:pt x="0" y="0"/>
                  </a:lnTo>
                  <a:close/>
                </a:path>
              </a:pathLst>
            </a:custGeom>
            <a:solidFill>
              <a:srgbClr val="E9E5D9"/>
            </a:solidFill>
            <a:ln>
              <a:solidFill>
                <a:srgbClr val="E9E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자유형 86"/>
            <p:cNvSpPr/>
            <p:nvPr/>
          </p:nvSpPr>
          <p:spPr>
            <a:xfrm>
              <a:off x="4371582" y="1924473"/>
              <a:ext cx="1516760" cy="45719"/>
            </a:xfrm>
            <a:custGeom>
              <a:avLst/>
              <a:gdLst>
                <a:gd name="connsiteX0" fmla="*/ 0 w 1516760"/>
                <a:gd name="connsiteY0" fmla="*/ 0 h 45719"/>
                <a:gd name="connsiteX1" fmla="*/ 1516760 w 1516760"/>
                <a:gd name="connsiteY1" fmla="*/ 0 h 45719"/>
                <a:gd name="connsiteX2" fmla="*/ 1514455 w 1516760"/>
                <a:gd name="connsiteY2" fmla="*/ 22860 h 45719"/>
                <a:gd name="connsiteX3" fmla="*/ 1516759 w 1516760"/>
                <a:gd name="connsiteY3" fmla="*/ 45719 h 45719"/>
                <a:gd name="connsiteX4" fmla="*/ 0 w 1516760"/>
                <a:gd name="connsiteY4" fmla="*/ 45719 h 45719"/>
                <a:gd name="connsiteX5" fmla="*/ 2304 w 1516760"/>
                <a:gd name="connsiteY5" fmla="*/ 22860 h 45719"/>
                <a:gd name="connsiteX6" fmla="*/ 0 w 1516760"/>
                <a:gd name="connsiteY6"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6760" h="45719">
                  <a:moveTo>
                    <a:pt x="0" y="0"/>
                  </a:moveTo>
                  <a:lnTo>
                    <a:pt x="1516760" y="0"/>
                  </a:lnTo>
                  <a:lnTo>
                    <a:pt x="1514455" y="22860"/>
                  </a:lnTo>
                  <a:lnTo>
                    <a:pt x="1516759" y="45719"/>
                  </a:lnTo>
                  <a:lnTo>
                    <a:pt x="0" y="45719"/>
                  </a:lnTo>
                  <a:lnTo>
                    <a:pt x="2304" y="22860"/>
                  </a:lnTo>
                  <a:lnTo>
                    <a:pt x="0" y="0"/>
                  </a:lnTo>
                  <a:close/>
                </a:path>
              </a:pathLst>
            </a:custGeom>
            <a:solidFill>
              <a:srgbClr val="E9E5D9"/>
            </a:solidFill>
            <a:ln>
              <a:solidFill>
                <a:srgbClr val="E9E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자유형 84"/>
            <p:cNvSpPr/>
            <p:nvPr/>
          </p:nvSpPr>
          <p:spPr>
            <a:xfrm>
              <a:off x="6307067" y="1924473"/>
              <a:ext cx="1516760" cy="45719"/>
            </a:xfrm>
            <a:custGeom>
              <a:avLst/>
              <a:gdLst>
                <a:gd name="connsiteX0" fmla="*/ 0 w 1516760"/>
                <a:gd name="connsiteY0" fmla="*/ 0 h 45719"/>
                <a:gd name="connsiteX1" fmla="*/ 1516760 w 1516760"/>
                <a:gd name="connsiteY1" fmla="*/ 0 h 45719"/>
                <a:gd name="connsiteX2" fmla="*/ 1514455 w 1516760"/>
                <a:gd name="connsiteY2" fmla="*/ 22860 h 45719"/>
                <a:gd name="connsiteX3" fmla="*/ 1516759 w 1516760"/>
                <a:gd name="connsiteY3" fmla="*/ 45719 h 45719"/>
                <a:gd name="connsiteX4" fmla="*/ 0 w 1516760"/>
                <a:gd name="connsiteY4" fmla="*/ 45719 h 45719"/>
                <a:gd name="connsiteX5" fmla="*/ 2304 w 1516760"/>
                <a:gd name="connsiteY5" fmla="*/ 22860 h 45719"/>
                <a:gd name="connsiteX6" fmla="*/ 0 w 1516760"/>
                <a:gd name="connsiteY6"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6760" h="45719">
                  <a:moveTo>
                    <a:pt x="0" y="0"/>
                  </a:moveTo>
                  <a:lnTo>
                    <a:pt x="1516760" y="0"/>
                  </a:lnTo>
                  <a:lnTo>
                    <a:pt x="1514455" y="22860"/>
                  </a:lnTo>
                  <a:lnTo>
                    <a:pt x="1516759" y="45719"/>
                  </a:lnTo>
                  <a:lnTo>
                    <a:pt x="0" y="45719"/>
                  </a:lnTo>
                  <a:lnTo>
                    <a:pt x="2304" y="22860"/>
                  </a:lnTo>
                  <a:lnTo>
                    <a:pt x="0" y="0"/>
                  </a:lnTo>
                  <a:close/>
                </a:path>
              </a:pathLst>
            </a:custGeom>
            <a:solidFill>
              <a:srgbClr val="E9E5D9"/>
            </a:solidFill>
            <a:ln>
              <a:solidFill>
                <a:srgbClr val="E9E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자유형 82"/>
            <p:cNvSpPr/>
            <p:nvPr/>
          </p:nvSpPr>
          <p:spPr>
            <a:xfrm>
              <a:off x="8242552" y="1924473"/>
              <a:ext cx="1516760" cy="45719"/>
            </a:xfrm>
            <a:custGeom>
              <a:avLst/>
              <a:gdLst>
                <a:gd name="connsiteX0" fmla="*/ 0 w 1516760"/>
                <a:gd name="connsiteY0" fmla="*/ 0 h 45719"/>
                <a:gd name="connsiteX1" fmla="*/ 1516760 w 1516760"/>
                <a:gd name="connsiteY1" fmla="*/ 0 h 45719"/>
                <a:gd name="connsiteX2" fmla="*/ 1514456 w 1516760"/>
                <a:gd name="connsiteY2" fmla="*/ 22860 h 45719"/>
                <a:gd name="connsiteX3" fmla="*/ 1516760 w 1516760"/>
                <a:gd name="connsiteY3" fmla="*/ 45719 h 45719"/>
                <a:gd name="connsiteX4" fmla="*/ 0 w 1516760"/>
                <a:gd name="connsiteY4" fmla="*/ 45719 h 45719"/>
                <a:gd name="connsiteX5" fmla="*/ 2304 w 1516760"/>
                <a:gd name="connsiteY5" fmla="*/ 22860 h 45719"/>
                <a:gd name="connsiteX6" fmla="*/ 0 w 1516760"/>
                <a:gd name="connsiteY6"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6760" h="45719">
                  <a:moveTo>
                    <a:pt x="0" y="0"/>
                  </a:moveTo>
                  <a:lnTo>
                    <a:pt x="1516760" y="0"/>
                  </a:lnTo>
                  <a:lnTo>
                    <a:pt x="1514456" y="22860"/>
                  </a:lnTo>
                  <a:lnTo>
                    <a:pt x="1516760" y="45719"/>
                  </a:lnTo>
                  <a:lnTo>
                    <a:pt x="0" y="45719"/>
                  </a:lnTo>
                  <a:lnTo>
                    <a:pt x="2304" y="22860"/>
                  </a:lnTo>
                  <a:lnTo>
                    <a:pt x="0" y="0"/>
                  </a:lnTo>
                  <a:close/>
                </a:path>
              </a:pathLst>
            </a:custGeom>
            <a:solidFill>
              <a:srgbClr val="E9E5D9"/>
            </a:solidFill>
            <a:ln>
              <a:solidFill>
                <a:srgbClr val="E9E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자유형 80"/>
            <p:cNvSpPr/>
            <p:nvPr/>
          </p:nvSpPr>
          <p:spPr>
            <a:xfrm>
              <a:off x="10178038" y="1924473"/>
              <a:ext cx="1147008" cy="45719"/>
            </a:xfrm>
            <a:custGeom>
              <a:avLst/>
              <a:gdLst>
                <a:gd name="connsiteX0" fmla="*/ 0 w 1147008"/>
                <a:gd name="connsiteY0" fmla="*/ 0 h 45719"/>
                <a:gd name="connsiteX1" fmla="*/ 1147008 w 1147008"/>
                <a:gd name="connsiteY1" fmla="*/ 0 h 45719"/>
                <a:gd name="connsiteX2" fmla="*/ 1147008 w 1147008"/>
                <a:gd name="connsiteY2" fmla="*/ 45719 h 45719"/>
                <a:gd name="connsiteX3" fmla="*/ 0 w 1147008"/>
                <a:gd name="connsiteY3" fmla="*/ 45719 h 45719"/>
                <a:gd name="connsiteX4" fmla="*/ 2304 w 1147008"/>
                <a:gd name="connsiteY4" fmla="*/ 22860 h 45719"/>
                <a:gd name="connsiteX5" fmla="*/ 0 w 1147008"/>
                <a:gd name="connsiteY5"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7008" h="45719">
                  <a:moveTo>
                    <a:pt x="0" y="0"/>
                  </a:moveTo>
                  <a:lnTo>
                    <a:pt x="1147008" y="0"/>
                  </a:lnTo>
                  <a:lnTo>
                    <a:pt x="1147008" y="45719"/>
                  </a:lnTo>
                  <a:lnTo>
                    <a:pt x="0" y="45719"/>
                  </a:lnTo>
                  <a:lnTo>
                    <a:pt x="2304" y="22860"/>
                  </a:lnTo>
                  <a:lnTo>
                    <a:pt x="0" y="0"/>
                  </a:lnTo>
                  <a:close/>
                </a:path>
              </a:pathLst>
            </a:custGeom>
            <a:solidFill>
              <a:srgbClr val="E9E5D9"/>
            </a:solidFill>
            <a:ln>
              <a:solidFill>
                <a:srgbClr val="E9E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자유형 79"/>
            <p:cNvSpPr/>
            <p:nvPr/>
          </p:nvSpPr>
          <p:spPr>
            <a:xfrm>
              <a:off x="2017371" y="1970191"/>
              <a:ext cx="418726" cy="188808"/>
            </a:xfrm>
            <a:custGeom>
              <a:avLst/>
              <a:gdLst>
                <a:gd name="connsiteX0" fmla="*/ 0 w 418726"/>
                <a:gd name="connsiteY0" fmla="*/ 0 h 188808"/>
                <a:gd name="connsiteX1" fmla="*/ 108144 w 418726"/>
                <a:gd name="connsiteY1" fmla="*/ 0 h 188808"/>
                <a:gd name="connsiteX2" fmla="*/ 111846 w 418726"/>
                <a:gd name="connsiteY2" fmla="*/ 18336 h 188808"/>
                <a:gd name="connsiteX3" fmla="*/ 209362 w 418726"/>
                <a:gd name="connsiteY3" fmla="*/ 82974 h 188808"/>
                <a:gd name="connsiteX4" fmla="*/ 306878 w 418726"/>
                <a:gd name="connsiteY4" fmla="*/ 18336 h 188808"/>
                <a:gd name="connsiteX5" fmla="*/ 310580 w 418726"/>
                <a:gd name="connsiteY5" fmla="*/ 0 h 188808"/>
                <a:gd name="connsiteX6" fmla="*/ 418726 w 418726"/>
                <a:gd name="connsiteY6" fmla="*/ 0 h 188808"/>
                <a:gd name="connsiteX7" fmla="*/ 416730 w 418726"/>
                <a:gd name="connsiteY7" fmla="*/ 19799 h 188808"/>
                <a:gd name="connsiteX8" fmla="*/ 209363 w 418726"/>
                <a:gd name="connsiteY8" fmla="*/ 188808 h 188808"/>
                <a:gd name="connsiteX9" fmla="*/ 1996 w 418726"/>
                <a:gd name="connsiteY9" fmla="*/ 19799 h 188808"/>
                <a:gd name="connsiteX10" fmla="*/ 0 w 418726"/>
                <a:gd name="connsiteY10" fmla="*/ 0 h 188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8726" h="188808">
                  <a:moveTo>
                    <a:pt x="0" y="0"/>
                  </a:moveTo>
                  <a:lnTo>
                    <a:pt x="108144" y="0"/>
                  </a:lnTo>
                  <a:lnTo>
                    <a:pt x="111846" y="18336"/>
                  </a:lnTo>
                  <a:cubicBezTo>
                    <a:pt x="127912" y="56321"/>
                    <a:pt x="165525" y="82974"/>
                    <a:pt x="209362" y="82974"/>
                  </a:cubicBezTo>
                  <a:cubicBezTo>
                    <a:pt x="253200" y="82974"/>
                    <a:pt x="290812" y="56321"/>
                    <a:pt x="306878" y="18336"/>
                  </a:cubicBezTo>
                  <a:lnTo>
                    <a:pt x="310580" y="0"/>
                  </a:lnTo>
                  <a:lnTo>
                    <a:pt x="418726" y="0"/>
                  </a:lnTo>
                  <a:lnTo>
                    <a:pt x="416730" y="19799"/>
                  </a:lnTo>
                  <a:cubicBezTo>
                    <a:pt x="396993" y="116252"/>
                    <a:pt x="311651" y="188808"/>
                    <a:pt x="209363" y="188808"/>
                  </a:cubicBezTo>
                  <a:cubicBezTo>
                    <a:pt x="107076" y="188808"/>
                    <a:pt x="21734" y="116252"/>
                    <a:pt x="1996" y="19799"/>
                  </a:cubicBezTo>
                  <a:lnTo>
                    <a:pt x="0" y="0"/>
                  </a:lnTo>
                  <a:close/>
                </a:path>
              </a:pathLst>
            </a:custGeom>
            <a:solidFill>
              <a:srgbClr val="E9E5D9"/>
            </a:solidFill>
            <a:ln>
              <a:solidFill>
                <a:srgbClr val="E9E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자유형 78"/>
            <p:cNvSpPr/>
            <p:nvPr/>
          </p:nvSpPr>
          <p:spPr>
            <a:xfrm>
              <a:off x="3952856" y="1970191"/>
              <a:ext cx="418726" cy="188808"/>
            </a:xfrm>
            <a:custGeom>
              <a:avLst/>
              <a:gdLst>
                <a:gd name="connsiteX0" fmla="*/ 0 w 418726"/>
                <a:gd name="connsiteY0" fmla="*/ 0 h 188808"/>
                <a:gd name="connsiteX1" fmla="*/ 108144 w 418726"/>
                <a:gd name="connsiteY1" fmla="*/ 0 h 188808"/>
                <a:gd name="connsiteX2" fmla="*/ 111846 w 418726"/>
                <a:gd name="connsiteY2" fmla="*/ 18336 h 188808"/>
                <a:gd name="connsiteX3" fmla="*/ 209362 w 418726"/>
                <a:gd name="connsiteY3" fmla="*/ 82974 h 188808"/>
                <a:gd name="connsiteX4" fmla="*/ 306878 w 418726"/>
                <a:gd name="connsiteY4" fmla="*/ 18336 h 188808"/>
                <a:gd name="connsiteX5" fmla="*/ 310580 w 418726"/>
                <a:gd name="connsiteY5" fmla="*/ 0 h 188808"/>
                <a:gd name="connsiteX6" fmla="*/ 418726 w 418726"/>
                <a:gd name="connsiteY6" fmla="*/ 0 h 188808"/>
                <a:gd name="connsiteX7" fmla="*/ 416730 w 418726"/>
                <a:gd name="connsiteY7" fmla="*/ 19799 h 188808"/>
                <a:gd name="connsiteX8" fmla="*/ 209363 w 418726"/>
                <a:gd name="connsiteY8" fmla="*/ 188808 h 188808"/>
                <a:gd name="connsiteX9" fmla="*/ 1996 w 418726"/>
                <a:gd name="connsiteY9" fmla="*/ 19799 h 188808"/>
                <a:gd name="connsiteX10" fmla="*/ 0 w 418726"/>
                <a:gd name="connsiteY10" fmla="*/ 0 h 188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8726" h="188808">
                  <a:moveTo>
                    <a:pt x="0" y="0"/>
                  </a:moveTo>
                  <a:lnTo>
                    <a:pt x="108144" y="0"/>
                  </a:lnTo>
                  <a:lnTo>
                    <a:pt x="111846" y="18336"/>
                  </a:lnTo>
                  <a:cubicBezTo>
                    <a:pt x="127912" y="56321"/>
                    <a:pt x="165525" y="82974"/>
                    <a:pt x="209362" y="82974"/>
                  </a:cubicBezTo>
                  <a:cubicBezTo>
                    <a:pt x="253200" y="82974"/>
                    <a:pt x="290812" y="56321"/>
                    <a:pt x="306878" y="18336"/>
                  </a:cubicBezTo>
                  <a:lnTo>
                    <a:pt x="310580" y="0"/>
                  </a:lnTo>
                  <a:lnTo>
                    <a:pt x="418726" y="0"/>
                  </a:lnTo>
                  <a:lnTo>
                    <a:pt x="416730" y="19799"/>
                  </a:lnTo>
                  <a:cubicBezTo>
                    <a:pt x="396993" y="116252"/>
                    <a:pt x="311651" y="188808"/>
                    <a:pt x="209363" y="188808"/>
                  </a:cubicBezTo>
                  <a:cubicBezTo>
                    <a:pt x="107076" y="188808"/>
                    <a:pt x="21734" y="116252"/>
                    <a:pt x="1996" y="19799"/>
                  </a:cubicBezTo>
                  <a:lnTo>
                    <a:pt x="0" y="0"/>
                  </a:lnTo>
                  <a:close/>
                </a:path>
              </a:pathLst>
            </a:custGeom>
            <a:solidFill>
              <a:srgbClr val="E9E5D9"/>
            </a:solidFill>
            <a:ln>
              <a:solidFill>
                <a:srgbClr val="E9E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자유형 77"/>
            <p:cNvSpPr/>
            <p:nvPr/>
          </p:nvSpPr>
          <p:spPr>
            <a:xfrm>
              <a:off x="5888341" y="1970191"/>
              <a:ext cx="418726" cy="188808"/>
            </a:xfrm>
            <a:custGeom>
              <a:avLst/>
              <a:gdLst>
                <a:gd name="connsiteX0" fmla="*/ 0 w 418726"/>
                <a:gd name="connsiteY0" fmla="*/ 0 h 188808"/>
                <a:gd name="connsiteX1" fmla="*/ 108144 w 418726"/>
                <a:gd name="connsiteY1" fmla="*/ 0 h 188808"/>
                <a:gd name="connsiteX2" fmla="*/ 111846 w 418726"/>
                <a:gd name="connsiteY2" fmla="*/ 18336 h 188808"/>
                <a:gd name="connsiteX3" fmla="*/ 209362 w 418726"/>
                <a:gd name="connsiteY3" fmla="*/ 82974 h 188808"/>
                <a:gd name="connsiteX4" fmla="*/ 306878 w 418726"/>
                <a:gd name="connsiteY4" fmla="*/ 18336 h 188808"/>
                <a:gd name="connsiteX5" fmla="*/ 310580 w 418726"/>
                <a:gd name="connsiteY5" fmla="*/ 0 h 188808"/>
                <a:gd name="connsiteX6" fmla="*/ 418726 w 418726"/>
                <a:gd name="connsiteY6" fmla="*/ 0 h 188808"/>
                <a:gd name="connsiteX7" fmla="*/ 416730 w 418726"/>
                <a:gd name="connsiteY7" fmla="*/ 19799 h 188808"/>
                <a:gd name="connsiteX8" fmla="*/ 209363 w 418726"/>
                <a:gd name="connsiteY8" fmla="*/ 188808 h 188808"/>
                <a:gd name="connsiteX9" fmla="*/ 1996 w 418726"/>
                <a:gd name="connsiteY9" fmla="*/ 19799 h 188808"/>
                <a:gd name="connsiteX10" fmla="*/ 0 w 418726"/>
                <a:gd name="connsiteY10" fmla="*/ 0 h 188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8726" h="188808">
                  <a:moveTo>
                    <a:pt x="0" y="0"/>
                  </a:moveTo>
                  <a:lnTo>
                    <a:pt x="108144" y="0"/>
                  </a:lnTo>
                  <a:lnTo>
                    <a:pt x="111846" y="18336"/>
                  </a:lnTo>
                  <a:cubicBezTo>
                    <a:pt x="127912" y="56321"/>
                    <a:pt x="165525" y="82974"/>
                    <a:pt x="209362" y="82974"/>
                  </a:cubicBezTo>
                  <a:cubicBezTo>
                    <a:pt x="253200" y="82974"/>
                    <a:pt x="290812" y="56321"/>
                    <a:pt x="306878" y="18336"/>
                  </a:cubicBezTo>
                  <a:lnTo>
                    <a:pt x="310580" y="0"/>
                  </a:lnTo>
                  <a:lnTo>
                    <a:pt x="418726" y="0"/>
                  </a:lnTo>
                  <a:lnTo>
                    <a:pt x="416730" y="19799"/>
                  </a:lnTo>
                  <a:cubicBezTo>
                    <a:pt x="396993" y="116252"/>
                    <a:pt x="311651" y="188808"/>
                    <a:pt x="209363" y="188808"/>
                  </a:cubicBezTo>
                  <a:cubicBezTo>
                    <a:pt x="107076" y="188808"/>
                    <a:pt x="21734" y="116252"/>
                    <a:pt x="1996" y="19799"/>
                  </a:cubicBezTo>
                  <a:lnTo>
                    <a:pt x="0" y="0"/>
                  </a:lnTo>
                  <a:close/>
                </a:path>
              </a:pathLst>
            </a:custGeom>
            <a:solidFill>
              <a:srgbClr val="E9E5D9"/>
            </a:solidFill>
            <a:ln>
              <a:solidFill>
                <a:srgbClr val="E9E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자유형 76"/>
            <p:cNvSpPr/>
            <p:nvPr/>
          </p:nvSpPr>
          <p:spPr>
            <a:xfrm>
              <a:off x="7823826" y="1970191"/>
              <a:ext cx="418726" cy="188808"/>
            </a:xfrm>
            <a:custGeom>
              <a:avLst/>
              <a:gdLst>
                <a:gd name="connsiteX0" fmla="*/ 0 w 418726"/>
                <a:gd name="connsiteY0" fmla="*/ 0 h 188808"/>
                <a:gd name="connsiteX1" fmla="*/ 108144 w 418726"/>
                <a:gd name="connsiteY1" fmla="*/ 0 h 188808"/>
                <a:gd name="connsiteX2" fmla="*/ 111846 w 418726"/>
                <a:gd name="connsiteY2" fmla="*/ 18336 h 188808"/>
                <a:gd name="connsiteX3" fmla="*/ 209362 w 418726"/>
                <a:gd name="connsiteY3" fmla="*/ 82974 h 188808"/>
                <a:gd name="connsiteX4" fmla="*/ 306878 w 418726"/>
                <a:gd name="connsiteY4" fmla="*/ 18336 h 188808"/>
                <a:gd name="connsiteX5" fmla="*/ 310580 w 418726"/>
                <a:gd name="connsiteY5" fmla="*/ 0 h 188808"/>
                <a:gd name="connsiteX6" fmla="*/ 418726 w 418726"/>
                <a:gd name="connsiteY6" fmla="*/ 0 h 188808"/>
                <a:gd name="connsiteX7" fmla="*/ 416730 w 418726"/>
                <a:gd name="connsiteY7" fmla="*/ 19799 h 188808"/>
                <a:gd name="connsiteX8" fmla="*/ 209363 w 418726"/>
                <a:gd name="connsiteY8" fmla="*/ 188808 h 188808"/>
                <a:gd name="connsiteX9" fmla="*/ 1996 w 418726"/>
                <a:gd name="connsiteY9" fmla="*/ 19799 h 188808"/>
                <a:gd name="connsiteX10" fmla="*/ 0 w 418726"/>
                <a:gd name="connsiteY10" fmla="*/ 0 h 188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8726" h="188808">
                  <a:moveTo>
                    <a:pt x="0" y="0"/>
                  </a:moveTo>
                  <a:lnTo>
                    <a:pt x="108144" y="0"/>
                  </a:lnTo>
                  <a:lnTo>
                    <a:pt x="111846" y="18336"/>
                  </a:lnTo>
                  <a:cubicBezTo>
                    <a:pt x="127912" y="56321"/>
                    <a:pt x="165525" y="82974"/>
                    <a:pt x="209362" y="82974"/>
                  </a:cubicBezTo>
                  <a:cubicBezTo>
                    <a:pt x="253200" y="82974"/>
                    <a:pt x="290812" y="56321"/>
                    <a:pt x="306878" y="18336"/>
                  </a:cubicBezTo>
                  <a:lnTo>
                    <a:pt x="310580" y="0"/>
                  </a:lnTo>
                  <a:lnTo>
                    <a:pt x="418726" y="0"/>
                  </a:lnTo>
                  <a:lnTo>
                    <a:pt x="416730" y="19799"/>
                  </a:lnTo>
                  <a:cubicBezTo>
                    <a:pt x="396993" y="116252"/>
                    <a:pt x="311651" y="188808"/>
                    <a:pt x="209363" y="188808"/>
                  </a:cubicBezTo>
                  <a:cubicBezTo>
                    <a:pt x="107076" y="188808"/>
                    <a:pt x="21734" y="116252"/>
                    <a:pt x="1996" y="19799"/>
                  </a:cubicBezTo>
                  <a:lnTo>
                    <a:pt x="0" y="0"/>
                  </a:lnTo>
                  <a:close/>
                </a:path>
              </a:pathLst>
            </a:custGeom>
            <a:solidFill>
              <a:srgbClr val="E9E5D9"/>
            </a:solidFill>
            <a:ln>
              <a:solidFill>
                <a:srgbClr val="E9E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자유형 75"/>
            <p:cNvSpPr/>
            <p:nvPr/>
          </p:nvSpPr>
          <p:spPr>
            <a:xfrm>
              <a:off x="9759312" y="1970191"/>
              <a:ext cx="418726" cy="188808"/>
            </a:xfrm>
            <a:custGeom>
              <a:avLst/>
              <a:gdLst>
                <a:gd name="connsiteX0" fmla="*/ 0 w 418726"/>
                <a:gd name="connsiteY0" fmla="*/ 0 h 188808"/>
                <a:gd name="connsiteX1" fmla="*/ 108144 w 418726"/>
                <a:gd name="connsiteY1" fmla="*/ 0 h 188808"/>
                <a:gd name="connsiteX2" fmla="*/ 111846 w 418726"/>
                <a:gd name="connsiteY2" fmla="*/ 18336 h 188808"/>
                <a:gd name="connsiteX3" fmla="*/ 209362 w 418726"/>
                <a:gd name="connsiteY3" fmla="*/ 82974 h 188808"/>
                <a:gd name="connsiteX4" fmla="*/ 306878 w 418726"/>
                <a:gd name="connsiteY4" fmla="*/ 18336 h 188808"/>
                <a:gd name="connsiteX5" fmla="*/ 310580 w 418726"/>
                <a:gd name="connsiteY5" fmla="*/ 0 h 188808"/>
                <a:gd name="connsiteX6" fmla="*/ 418726 w 418726"/>
                <a:gd name="connsiteY6" fmla="*/ 0 h 188808"/>
                <a:gd name="connsiteX7" fmla="*/ 416730 w 418726"/>
                <a:gd name="connsiteY7" fmla="*/ 19799 h 188808"/>
                <a:gd name="connsiteX8" fmla="*/ 209363 w 418726"/>
                <a:gd name="connsiteY8" fmla="*/ 188808 h 188808"/>
                <a:gd name="connsiteX9" fmla="*/ 1996 w 418726"/>
                <a:gd name="connsiteY9" fmla="*/ 19799 h 188808"/>
                <a:gd name="connsiteX10" fmla="*/ 0 w 418726"/>
                <a:gd name="connsiteY10" fmla="*/ 0 h 188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8726" h="188808">
                  <a:moveTo>
                    <a:pt x="0" y="0"/>
                  </a:moveTo>
                  <a:lnTo>
                    <a:pt x="108144" y="0"/>
                  </a:lnTo>
                  <a:lnTo>
                    <a:pt x="111846" y="18336"/>
                  </a:lnTo>
                  <a:cubicBezTo>
                    <a:pt x="127912" y="56321"/>
                    <a:pt x="165524" y="82974"/>
                    <a:pt x="209362" y="82974"/>
                  </a:cubicBezTo>
                  <a:cubicBezTo>
                    <a:pt x="253200" y="82974"/>
                    <a:pt x="290812" y="56321"/>
                    <a:pt x="306878" y="18336"/>
                  </a:cubicBezTo>
                  <a:lnTo>
                    <a:pt x="310580" y="0"/>
                  </a:lnTo>
                  <a:lnTo>
                    <a:pt x="418726" y="0"/>
                  </a:lnTo>
                  <a:lnTo>
                    <a:pt x="416730" y="19799"/>
                  </a:lnTo>
                  <a:cubicBezTo>
                    <a:pt x="396992" y="116252"/>
                    <a:pt x="311650" y="188808"/>
                    <a:pt x="209363" y="188808"/>
                  </a:cubicBezTo>
                  <a:cubicBezTo>
                    <a:pt x="107076" y="188808"/>
                    <a:pt x="21734" y="116252"/>
                    <a:pt x="1996" y="19799"/>
                  </a:cubicBezTo>
                  <a:lnTo>
                    <a:pt x="0" y="0"/>
                  </a:lnTo>
                  <a:close/>
                </a:path>
              </a:pathLst>
            </a:custGeom>
            <a:solidFill>
              <a:srgbClr val="E9E5D9"/>
            </a:solidFill>
            <a:ln>
              <a:solidFill>
                <a:srgbClr val="E9E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7" name="줄무늬가 있는 오른쪽 화살표 116"/>
          <p:cNvSpPr/>
          <p:nvPr/>
        </p:nvSpPr>
        <p:spPr>
          <a:xfrm rot="5400000">
            <a:off x="7589921" y="1703708"/>
            <a:ext cx="789858" cy="468006"/>
          </a:xfrm>
          <a:prstGeom prst="stripedRightArrow">
            <a:avLst>
              <a:gd name="adj1" fmla="val 100000"/>
              <a:gd name="adj2" fmla="val 64910"/>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397278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직사각형 22"/>
          <p:cNvSpPr/>
          <p:nvPr/>
        </p:nvSpPr>
        <p:spPr>
          <a:xfrm>
            <a:off x="6250113" y="2936713"/>
            <a:ext cx="5160837" cy="2677656"/>
          </a:xfrm>
          <a:prstGeom prst="rect">
            <a:avLst/>
          </a:prstGeom>
          <a:noFill/>
        </p:spPr>
        <p:txBody>
          <a:bodyPr wrap="square" rtlCol="0">
            <a:spAutoFit/>
          </a:bodyPr>
          <a:lstStyle/>
          <a:p>
            <a:r>
              <a:rPr lang="en-US" altLang="ko" sz="2400" dirty="0">
                <a:solidFill>
                  <a:srgbClr val="FFF9EF"/>
                </a:solidFill>
                <a:latin typeface="Arno Pro" panose="02020502040506020403" pitchFamily="18" charset="0"/>
              </a:rPr>
              <a:t>The capital of South Korea, Seoul is unquestionably the place to be for Westerners looking to explore the East Asian peninsula. While vibrant and democratic, Seoul, and Korea in general, can be slightly forbidding to visitors expecting a warm welcome and an open, ingratiating attitude toward outsiders. </a:t>
            </a:r>
            <a:endParaRPr lang="ko-KR" altLang="en-US" sz="2400" dirty="0">
              <a:solidFill>
                <a:srgbClr val="FFF9EF"/>
              </a:solidFill>
              <a:latin typeface="Arno Pro" panose="02020502040506020403" pitchFamily="18" charset="0"/>
            </a:endParaRPr>
          </a:p>
        </p:txBody>
      </p:sp>
      <p:cxnSp>
        <p:nvCxnSpPr>
          <p:cNvPr id="24" name="직선 연결선 23"/>
          <p:cNvCxnSpPr/>
          <p:nvPr/>
        </p:nvCxnSpPr>
        <p:spPr>
          <a:xfrm>
            <a:off x="0" y="6441017"/>
            <a:ext cx="12192000" cy="0"/>
          </a:xfrm>
          <a:prstGeom prst="line">
            <a:avLst/>
          </a:prstGeom>
          <a:ln>
            <a:solidFill>
              <a:srgbClr val="DDDAD5"/>
            </a:solidFill>
          </a:ln>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a:off x="0" y="301536"/>
            <a:ext cx="12192000" cy="0"/>
          </a:xfrm>
          <a:prstGeom prst="line">
            <a:avLst/>
          </a:prstGeom>
          <a:ln>
            <a:solidFill>
              <a:srgbClr val="DDDAD5"/>
            </a:solidFill>
          </a:ln>
        </p:spPr>
        <p:style>
          <a:lnRef idx="1">
            <a:schemeClr val="accent1"/>
          </a:lnRef>
          <a:fillRef idx="0">
            <a:schemeClr val="accent1"/>
          </a:fillRef>
          <a:effectRef idx="0">
            <a:schemeClr val="accent1"/>
          </a:effectRef>
          <a:fontRef idx="minor">
            <a:schemeClr val="tx1"/>
          </a:fontRef>
        </p:style>
      </p:cxnSp>
      <p:grpSp>
        <p:nvGrpSpPr>
          <p:cNvPr id="19" name="그룹 18"/>
          <p:cNvGrpSpPr/>
          <p:nvPr/>
        </p:nvGrpSpPr>
        <p:grpSpPr>
          <a:xfrm>
            <a:off x="94123" y="433255"/>
            <a:ext cx="1057343" cy="694929"/>
            <a:chOff x="94123" y="433255"/>
            <a:chExt cx="1057343" cy="694929"/>
          </a:xfrm>
        </p:grpSpPr>
        <p:sp>
          <p:nvSpPr>
            <p:cNvPr id="21" name="갈매기형 수장 20"/>
            <p:cNvSpPr/>
            <p:nvPr/>
          </p:nvSpPr>
          <p:spPr>
            <a:xfrm>
              <a:off x="94123" y="433255"/>
              <a:ext cx="694929" cy="694929"/>
            </a:xfrm>
            <a:prstGeom prst="chevron">
              <a:avLst/>
            </a:prstGeom>
            <a:solidFill>
              <a:srgbClr val="E9E5D9"/>
            </a:solidFill>
            <a:ln>
              <a:solidFill>
                <a:srgbClr val="E9E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cxnSp>
          <p:nvCxnSpPr>
            <p:cNvPr id="26" name="직선 연결선 25"/>
            <p:cNvCxnSpPr/>
            <p:nvPr/>
          </p:nvCxnSpPr>
          <p:spPr>
            <a:xfrm>
              <a:off x="355600" y="1128184"/>
              <a:ext cx="795866" cy="0"/>
            </a:xfrm>
            <a:prstGeom prst="line">
              <a:avLst/>
            </a:prstGeom>
            <a:ln>
              <a:solidFill>
                <a:srgbClr val="DDDAD5"/>
              </a:solidFill>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5600" y="433917"/>
              <a:ext cx="795866" cy="0"/>
            </a:xfrm>
            <a:prstGeom prst="line">
              <a:avLst/>
            </a:prstGeom>
            <a:ln>
              <a:solidFill>
                <a:srgbClr val="DDDAD5"/>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624449" y="250737"/>
            <a:ext cx="623889" cy="1200329"/>
          </a:xfrm>
          <a:prstGeom prst="rect">
            <a:avLst/>
          </a:prstGeom>
          <a:noFill/>
          <a:ln>
            <a:noFill/>
          </a:ln>
        </p:spPr>
        <p:txBody>
          <a:bodyPr wrap="none" rtlCol="0">
            <a:spAutoFit/>
          </a:bodyPr>
          <a:lstStyle/>
          <a:p>
            <a:r>
              <a:rPr lang="en-US" altLang="ko-KR" sz="7200" dirty="0" smtClean="0">
                <a:ln>
                  <a:solidFill>
                    <a:srgbClr val="FFFFFF"/>
                  </a:solidFill>
                </a:ln>
                <a:solidFill>
                  <a:srgbClr val="FFFFFF"/>
                </a:solidFill>
                <a:latin typeface="Arno Pro" panose="02020502040506020403" pitchFamily="18" charset="0"/>
                <a:ea typeface="HL추억록" panose="00010101010101010101" pitchFamily="2" charset="-127"/>
              </a:rPr>
              <a:t>3</a:t>
            </a:r>
            <a:endParaRPr lang="ko-KR" altLang="en-US" sz="7200" dirty="0">
              <a:ln>
                <a:solidFill>
                  <a:srgbClr val="FFFFFF"/>
                </a:solidFill>
              </a:ln>
              <a:solidFill>
                <a:srgbClr val="FFFFFF"/>
              </a:solidFill>
              <a:latin typeface="Arno Pro" panose="02020502040506020403" pitchFamily="18" charset="0"/>
              <a:ea typeface="HL추억록" panose="00010101010101010101" pitchFamily="2" charset="-127"/>
            </a:endParaRPr>
          </a:p>
        </p:txBody>
      </p:sp>
      <p:sp>
        <p:nvSpPr>
          <p:cNvPr id="2" name="포인트가 7개인 별 1"/>
          <p:cNvSpPr/>
          <p:nvPr/>
        </p:nvSpPr>
        <p:spPr>
          <a:xfrm>
            <a:off x="1099468" y="1489166"/>
            <a:ext cx="377734" cy="377734"/>
          </a:xfrm>
          <a:prstGeom prst="star7">
            <a:avLst/>
          </a:prstGeom>
          <a:solidFill>
            <a:srgbClr val="FFF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포인트가 7개인 별 38"/>
          <p:cNvSpPr/>
          <p:nvPr/>
        </p:nvSpPr>
        <p:spPr>
          <a:xfrm>
            <a:off x="1545439" y="1489166"/>
            <a:ext cx="377734" cy="377734"/>
          </a:xfrm>
          <a:prstGeom prst="star7">
            <a:avLst/>
          </a:prstGeom>
          <a:solidFill>
            <a:srgbClr val="FFF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포인트가 7개인 별 39"/>
          <p:cNvSpPr/>
          <p:nvPr/>
        </p:nvSpPr>
        <p:spPr>
          <a:xfrm>
            <a:off x="1991410" y="1489166"/>
            <a:ext cx="377734" cy="377734"/>
          </a:xfrm>
          <a:prstGeom prst="star7">
            <a:avLst/>
          </a:prstGeom>
          <a:solidFill>
            <a:srgbClr val="FFF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포인트가 7개인 별 40"/>
          <p:cNvSpPr/>
          <p:nvPr/>
        </p:nvSpPr>
        <p:spPr>
          <a:xfrm>
            <a:off x="2437381" y="1489166"/>
            <a:ext cx="377734" cy="377734"/>
          </a:xfrm>
          <a:prstGeom prst="star7">
            <a:avLst/>
          </a:prstGeom>
          <a:solidFill>
            <a:srgbClr val="FFF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포인트가 7개인 별 41"/>
          <p:cNvSpPr/>
          <p:nvPr/>
        </p:nvSpPr>
        <p:spPr>
          <a:xfrm>
            <a:off x="2883352" y="1489166"/>
            <a:ext cx="377734" cy="377734"/>
          </a:xfrm>
          <a:prstGeom prst="star7">
            <a:avLst/>
          </a:prstGeom>
          <a:solidFill>
            <a:srgbClr val="FFF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포인트가 7개인 별 42"/>
          <p:cNvSpPr/>
          <p:nvPr/>
        </p:nvSpPr>
        <p:spPr>
          <a:xfrm>
            <a:off x="3329323" y="1489166"/>
            <a:ext cx="377734" cy="377734"/>
          </a:xfrm>
          <a:prstGeom prst="star7">
            <a:avLst/>
          </a:prstGeom>
          <a:solidFill>
            <a:srgbClr val="FFF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포인트가 7개인 별 43"/>
          <p:cNvSpPr/>
          <p:nvPr/>
        </p:nvSpPr>
        <p:spPr>
          <a:xfrm>
            <a:off x="3775294" y="1489166"/>
            <a:ext cx="377734" cy="377734"/>
          </a:xfrm>
          <a:prstGeom prst="star7">
            <a:avLst/>
          </a:prstGeom>
          <a:solidFill>
            <a:srgbClr val="FFF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포인트가 7개인 별 44"/>
          <p:cNvSpPr/>
          <p:nvPr/>
        </p:nvSpPr>
        <p:spPr>
          <a:xfrm>
            <a:off x="4221265" y="1489166"/>
            <a:ext cx="377734" cy="377734"/>
          </a:xfrm>
          <a:prstGeom prst="star7">
            <a:avLst/>
          </a:prstGeom>
          <a:solidFill>
            <a:srgbClr val="FFF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포인트가 7개인 별 45"/>
          <p:cNvSpPr/>
          <p:nvPr/>
        </p:nvSpPr>
        <p:spPr>
          <a:xfrm>
            <a:off x="4667236" y="1489166"/>
            <a:ext cx="377734" cy="377734"/>
          </a:xfrm>
          <a:prstGeom prst="star7">
            <a:avLst/>
          </a:prstGeom>
          <a:solidFill>
            <a:srgbClr val="FFF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포인트가 7개인 별 46"/>
          <p:cNvSpPr/>
          <p:nvPr/>
        </p:nvSpPr>
        <p:spPr>
          <a:xfrm>
            <a:off x="5113207" y="1489166"/>
            <a:ext cx="377734" cy="377734"/>
          </a:xfrm>
          <a:prstGeom prst="star7">
            <a:avLst/>
          </a:prstGeom>
          <a:solidFill>
            <a:srgbClr val="FFF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포인트가 7개인 별 47"/>
          <p:cNvSpPr/>
          <p:nvPr/>
        </p:nvSpPr>
        <p:spPr>
          <a:xfrm>
            <a:off x="1099468" y="1905000"/>
            <a:ext cx="377734" cy="377734"/>
          </a:xfrm>
          <a:prstGeom prst="star7">
            <a:avLst/>
          </a:prstGeom>
          <a:solidFill>
            <a:srgbClr val="FFF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포인트가 7개인 별 48"/>
          <p:cNvSpPr/>
          <p:nvPr/>
        </p:nvSpPr>
        <p:spPr>
          <a:xfrm>
            <a:off x="1545439" y="1905000"/>
            <a:ext cx="377734" cy="377734"/>
          </a:xfrm>
          <a:prstGeom prst="star7">
            <a:avLst/>
          </a:prstGeom>
          <a:solidFill>
            <a:srgbClr val="FFF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포인트가 7개인 별 49"/>
          <p:cNvSpPr/>
          <p:nvPr/>
        </p:nvSpPr>
        <p:spPr>
          <a:xfrm>
            <a:off x="1991410" y="1905000"/>
            <a:ext cx="377734" cy="377734"/>
          </a:xfrm>
          <a:prstGeom prst="star7">
            <a:avLst/>
          </a:prstGeom>
          <a:solidFill>
            <a:srgbClr val="FFF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포인트가 7개인 별 50"/>
          <p:cNvSpPr/>
          <p:nvPr/>
        </p:nvSpPr>
        <p:spPr>
          <a:xfrm>
            <a:off x="2437381" y="1905000"/>
            <a:ext cx="377734" cy="377734"/>
          </a:xfrm>
          <a:prstGeom prst="star7">
            <a:avLst/>
          </a:prstGeom>
          <a:solidFill>
            <a:srgbClr val="FFF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포인트가 7개인 별 51"/>
          <p:cNvSpPr/>
          <p:nvPr/>
        </p:nvSpPr>
        <p:spPr>
          <a:xfrm>
            <a:off x="2883352" y="1905000"/>
            <a:ext cx="377734" cy="377734"/>
          </a:xfrm>
          <a:prstGeom prst="star7">
            <a:avLst/>
          </a:prstGeom>
          <a:solidFill>
            <a:srgbClr val="FFF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포인트가 7개인 별 52"/>
          <p:cNvSpPr/>
          <p:nvPr/>
        </p:nvSpPr>
        <p:spPr>
          <a:xfrm>
            <a:off x="3329323" y="1905000"/>
            <a:ext cx="377734" cy="377734"/>
          </a:xfrm>
          <a:prstGeom prst="star7">
            <a:avLst/>
          </a:prstGeom>
          <a:solidFill>
            <a:srgbClr val="FFF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포인트가 7개인 별 53"/>
          <p:cNvSpPr/>
          <p:nvPr/>
        </p:nvSpPr>
        <p:spPr>
          <a:xfrm>
            <a:off x="3775294" y="1905000"/>
            <a:ext cx="377734" cy="377734"/>
          </a:xfrm>
          <a:prstGeom prst="star7">
            <a:avLst/>
          </a:prstGeom>
          <a:solidFill>
            <a:srgbClr val="FFF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포인트가 7개인 별 54"/>
          <p:cNvSpPr/>
          <p:nvPr/>
        </p:nvSpPr>
        <p:spPr>
          <a:xfrm>
            <a:off x="4221265" y="1905000"/>
            <a:ext cx="377734" cy="377734"/>
          </a:xfrm>
          <a:prstGeom prst="star7">
            <a:avLst/>
          </a:prstGeom>
          <a:solidFill>
            <a:srgbClr val="FFF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포인트가 7개인 별 55"/>
          <p:cNvSpPr/>
          <p:nvPr/>
        </p:nvSpPr>
        <p:spPr>
          <a:xfrm>
            <a:off x="4667236" y="1905000"/>
            <a:ext cx="377734" cy="377734"/>
          </a:xfrm>
          <a:prstGeom prst="star7">
            <a:avLst/>
          </a:prstGeom>
          <a:solidFill>
            <a:srgbClr val="FFF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포인트가 7개인 별 56"/>
          <p:cNvSpPr/>
          <p:nvPr/>
        </p:nvSpPr>
        <p:spPr>
          <a:xfrm>
            <a:off x="5113207" y="1905000"/>
            <a:ext cx="377734" cy="377734"/>
          </a:xfrm>
          <a:prstGeom prst="star7">
            <a:avLst/>
          </a:prstGeom>
          <a:solidFill>
            <a:srgbClr val="FFF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5" name="포인트가 7개인 별 154"/>
          <p:cNvSpPr/>
          <p:nvPr/>
        </p:nvSpPr>
        <p:spPr>
          <a:xfrm>
            <a:off x="1099468" y="2327008"/>
            <a:ext cx="377734" cy="377734"/>
          </a:xfrm>
          <a:prstGeom prst="star7">
            <a:avLst/>
          </a:prstGeom>
          <a:solidFill>
            <a:srgbClr val="FFF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6" name="포인트가 7개인 별 155"/>
          <p:cNvSpPr/>
          <p:nvPr/>
        </p:nvSpPr>
        <p:spPr>
          <a:xfrm>
            <a:off x="1545439" y="2327008"/>
            <a:ext cx="377734" cy="377734"/>
          </a:xfrm>
          <a:prstGeom prst="star7">
            <a:avLst/>
          </a:prstGeom>
          <a:solidFill>
            <a:srgbClr val="FFF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7" name="포인트가 7개인 별 156"/>
          <p:cNvSpPr/>
          <p:nvPr/>
        </p:nvSpPr>
        <p:spPr>
          <a:xfrm>
            <a:off x="1991410" y="2327008"/>
            <a:ext cx="377734" cy="377734"/>
          </a:xfrm>
          <a:prstGeom prst="star7">
            <a:avLst/>
          </a:prstGeom>
          <a:solidFill>
            <a:srgbClr val="FFF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8" name="포인트가 7개인 별 157"/>
          <p:cNvSpPr/>
          <p:nvPr/>
        </p:nvSpPr>
        <p:spPr>
          <a:xfrm>
            <a:off x="2437381" y="2327008"/>
            <a:ext cx="377734" cy="377734"/>
          </a:xfrm>
          <a:prstGeom prst="star7">
            <a:avLst/>
          </a:prstGeom>
          <a:solidFill>
            <a:srgbClr val="FFF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9" name="포인트가 7개인 별 158"/>
          <p:cNvSpPr/>
          <p:nvPr/>
        </p:nvSpPr>
        <p:spPr>
          <a:xfrm>
            <a:off x="2883352" y="2327008"/>
            <a:ext cx="377734" cy="377734"/>
          </a:xfrm>
          <a:prstGeom prst="star7">
            <a:avLst/>
          </a:prstGeom>
          <a:solidFill>
            <a:srgbClr val="FFF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0" name="포인트가 7개인 별 159"/>
          <p:cNvSpPr/>
          <p:nvPr/>
        </p:nvSpPr>
        <p:spPr>
          <a:xfrm>
            <a:off x="3329323" y="2327008"/>
            <a:ext cx="377734" cy="377734"/>
          </a:xfrm>
          <a:prstGeom prst="star7">
            <a:avLst/>
          </a:prstGeom>
          <a:solidFill>
            <a:srgbClr val="FFF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1" name="포인트가 7개인 별 160"/>
          <p:cNvSpPr/>
          <p:nvPr/>
        </p:nvSpPr>
        <p:spPr>
          <a:xfrm>
            <a:off x="3775294" y="2327008"/>
            <a:ext cx="377734" cy="377734"/>
          </a:xfrm>
          <a:prstGeom prst="star7">
            <a:avLst/>
          </a:prstGeom>
          <a:solidFill>
            <a:srgbClr val="FFF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2" name="포인트가 7개인 별 161"/>
          <p:cNvSpPr/>
          <p:nvPr/>
        </p:nvSpPr>
        <p:spPr>
          <a:xfrm>
            <a:off x="4221265" y="2327008"/>
            <a:ext cx="377734" cy="377734"/>
          </a:xfrm>
          <a:prstGeom prst="star7">
            <a:avLst/>
          </a:prstGeom>
          <a:solidFill>
            <a:srgbClr val="FFF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3" name="포인트가 7개인 별 162"/>
          <p:cNvSpPr/>
          <p:nvPr/>
        </p:nvSpPr>
        <p:spPr>
          <a:xfrm>
            <a:off x="4667236" y="2327008"/>
            <a:ext cx="377734" cy="377734"/>
          </a:xfrm>
          <a:prstGeom prst="star7">
            <a:avLst/>
          </a:prstGeom>
          <a:solidFill>
            <a:srgbClr val="FFF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4" name="포인트가 7개인 별 163"/>
          <p:cNvSpPr/>
          <p:nvPr/>
        </p:nvSpPr>
        <p:spPr>
          <a:xfrm>
            <a:off x="5113207" y="2327008"/>
            <a:ext cx="377734" cy="377734"/>
          </a:xfrm>
          <a:prstGeom prst="star7">
            <a:avLst/>
          </a:prstGeom>
          <a:solidFill>
            <a:srgbClr val="FFF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5" name="포인트가 7개인 별 164"/>
          <p:cNvSpPr/>
          <p:nvPr/>
        </p:nvSpPr>
        <p:spPr>
          <a:xfrm>
            <a:off x="1099468" y="2749016"/>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6" name="포인트가 7개인 별 165"/>
          <p:cNvSpPr/>
          <p:nvPr/>
        </p:nvSpPr>
        <p:spPr>
          <a:xfrm>
            <a:off x="1545439" y="2749016"/>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7" name="포인트가 7개인 별 166"/>
          <p:cNvSpPr/>
          <p:nvPr/>
        </p:nvSpPr>
        <p:spPr>
          <a:xfrm>
            <a:off x="1991410" y="2749016"/>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8" name="포인트가 7개인 별 167"/>
          <p:cNvSpPr/>
          <p:nvPr/>
        </p:nvSpPr>
        <p:spPr>
          <a:xfrm>
            <a:off x="2437381" y="2749016"/>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9" name="포인트가 7개인 별 168"/>
          <p:cNvSpPr/>
          <p:nvPr/>
        </p:nvSpPr>
        <p:spPr>
          <a:xfrm>
            <a:off x="2883352" y="2749016"/>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0" name="포인트가 7개인 별 169"/>
          <p:cNvSpPr/>
          <p:nvPr/>
        </p:nvSpPr>
        <p:spPr>
          <a:xfrm>
            <a:off x="3329323" y="2749016"/>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1" name="포인트가 7개인 별 170"/>
          <p:cNvSpPr/>
          <p:nvPr/>
        </p:nvSpPr>
        <p:spPr>
          <a:xfrm>
            <a:off x="3775294" y="2749016"/>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2" name="포인트가 7개인 별 171"/>
          <p:cNvSpPr/>
          <p:nvPr/>
        </p:nvSpPr>
        <p:spPr>
          <a:xfrm>
            <a:off x="4221265" y="2749016"/>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3" name="포인트가 7개인 별 172"/>
          <p:cNvSpPr/>
          <p:nvPr/>
        </p:nvSpPr>
        <p:spPr>
          <a:xfrm>
            <a:off x="4667236" y="2749016"/>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4" name="포인트가 7개인 별 173"/>
          <p:cNvSpPr/>
          <p:nvPr/>
        </p:nvSpPr>
        <p:spPr>
          <a:xfrm>
            <a:off x="5113207" y="2749016"/>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5" name="포인트가 7개인 별 174"/>
          <p:cNvSpPr/>
          <p:nvPr/>
        </p:nvSpPr>
        <p:spPr>
          <a:xfrm>
            <a:off x="1099468" y="3171024"/>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6" name="포인트가 7개인 별 175"/>
          <p:cNvSpPr/>
          <p:nvPr/>
        </p:nvSpPr>
        <p:spPr>
          <a:xfrm>
            <a:off x="1545439" y="3171024"/>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7" name="포인트가 7개인 별 176"/>
          <p:cNvSpPr/>
          <p:nvPr/>
        </p:nvSpPr>
        <p:spPr>
          <a:xfrm>
            <a:off x="1991410" y="3171024"/>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8" name="포인트가 7개인 별 177"/>
          <p:cNvSpPr/>
          <p:nvPr/>
        </p:nvSpPr>
        <p:spPr>
          <a:xfrm>
            <a:off x="2437381" y="3171024"/>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9" name="포인트가 7개인 별 178"/>
          <p:cNvSpPr/>
          <p:nvPr/>
        </p:nvSpPr>
        <p:spPr>
          <a:xfrm>
            <a:off x="2883352" y="3171024"/>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0" name="포인트가 7개인 별 179"/>
          <p:cNvSpPr/>
          <p:nvPr/>
        </p:nvSpPr>
        <p:spPr>
          <a:xfrm>
            <a:off x="3329323" y="3171024"/>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1" name="포인트가 7개인 별 180"/>
          <p:cNvSpPr/>
          <p:nvPr/>
        </p:nvSpPr>
        <p:spPr>
          <a:xfrm>
            <a:off x="3775294" y="3171024"/>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2" name="포인트가 7개인 별 181"/>
          <p:cNvSpPr/>
          <p:nvPr/>
        </p:nvSpPr>
        <p:spPr>
          <a:xfrm>
            <a:off x="4221265" y="3171024"/>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3" name="포인트가 7개인 별 182"/>
          <p:cNvSpPr/>
          <p:nvPr/>
        </p:nvSpPr>
        <p:spPr>
          <a:xfrm>
            <a:off x="4667236" y="3171024"/>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4" name="포인트가 7개인 별 183"/>
          <p:cNvSpPr/>
          <p:nvPr/>
        </p:nvSpPr>
        <p:spPr>
          <a:xfrm>
            <a:off x="5113207" y="3171024"/>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5" name="포인트가 7개인 별 184"/>
          <p:cNvSpPr/>
          <p:nvPr/>
        </p:nvSpPr>
        <p:spPr>
          <a:xfrm>
            <a:off x="1099468" y="3593032"/>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6" name="포인트가 7개인 별 185"/>
          <p:cNvSpPr/>
          <p:nvPr/>
        </p:nvSpPr>
        <p:spPr>
          <a:xfrm>
            <a:off x="1545439" y="3593032"/>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7" name="포인트가 7개인 별 186"/>
          <p:cNvSpPr/>
          <p:nvPr/>
        </p:nvSpPr>
        <p:spPr>
          <a:xfrm>
            <a:off x="1991410" y="3593032"/>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8" name="포인트가 7개인 별 187"/>
          <p:cNvSpPr/>
          <p:nvPr/>
        </p:nvSpPr>
        <p:spPr>
          <a:xfrm>
            <a:off x="2437381" y="3593032"/>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9" name="포인트가 7개인 별 188"/>
          <p:cNvSpPr/>
          <p:nvPr/>
        </p:nvSpPr>
        <p:spPr>
          <a:xfrm>
            <a:off x="2883352" y="3593032"/>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0" name="포인트가 7개인 별 189"/>
          <p:cNvSpPr/>
          <p:nvPr/>
        </p:nvSpPr>
        <p:spPr>
          <a:xfrm>
            <a:off x="3329323" y="3593032"/>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1" name="포인트가 7개인 별 190"/>
          <p:cNvSpPr/>
          <p:nvPr/>
        </p:nvSpPr>
        <p:spPr>
          <a:xfrm>
            <a:off x="3775294" y="3593032"/>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2" name="포인트가 7개인 별 191"/>
          <p:cNvSpPr/>
          <p:nvPr/>
        </p:nvSpPr>
        <p:spPr>
          <a:xfrm>
            <a:off x="4221265" y="3593032"/>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3" name="포인트가 7개인 별 192"/>
          <p:cNvSpPr/>
          <p:nvPr/>
        </p:nvSpPr>
        <p:spPr>
          <a:xfrm>
            <a:off x="4667236" y="3593032"/>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4" name="포인트가 7개인 별 193"/>
          <p:cNvSpPr/>
          <p:nvPr/>
        </p:nvSpPr>
        <p:spPr>
          <a:xfrm>
            <a:off x="5113207" y="3593032"/>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5" name="포인트가 7개인 별 194"/>
          <p:cNvSpPr/>
          <p:nvPr/>
        </p:nvSpPr>
        <p:spPr>
          <a:xfrm>
            <a:off x="1099468" y="4015040"/>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6" name="포인트가 7개인 별 195"/>
          <p:cNvSpPr/>
          <p:nvPr/>
        </p:nvSpPr>
        <p:spPr>
          <a:xfrm>
            <a:off x="1545439" y="4015040"/>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7" name="포인트가 7개인 별 196"/>
          <p:cNvSpPr/>
          <p:nvPr/>
        </p:nvSpPr>
        <p:spPr>
          <a:xfrm>
            <a:off x="1991410" y="4015040"/>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8" name="포인트가 7개인 별 197"/>
          <p:cNvSpPr/>
          <p:nvPr/>
        </p:nvSpPr>
        <p:spPr>
          <a:xfrm>
            <a:off x="2437381" y="4015040"/>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9" name="포인트가 7개인 별 198"/>
          <p:cNvSpPr/>
          <p:nvPr/>
        </p:nvSpPr>
        <p:spPr>
          <a:xfrm>
            <a:off x="2883352" y="4015040"/>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0" name="포인트가 7개인 별 199"/>
          <p:cNvSpPr/>
          <p:nvPr/>
        </p:nvSpPr>
        <p:spPr>
          <a:xfrm>
            <a:off x="3329323" y="4015040"/>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1" name="포인트가 7개인 별 200"/>
          <p:cNvSpPr/>
          <p:nvPr/>
        </p:nvSpPr>
        <p:spPr>
          <a:xfrm>
            <a:off x="3775294" y="4015040"/>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2" name="포인트가 7개인 별 201"/>
          <p:cNvSpPr/>
          <p:nvPr/>
        </p:nvSpPr>
        <p:spPr>
          <a:xfrm>
            <a:off x="4221265" y="4015040"/>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3" name="포인트가 7개인 별 202"/>
          <p:cNvSpPr/>
          <p:nvPr/>
        </p:nvSpPr>
        <p:spPr>
          <a:xfrm>
            <a:off x="4667236" y="4015040"/>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4" name="포인트가 7개인 별 203"/>
          <p:cNvSpPr/>
          <p:nvPr/>
        </p:nvSpPr>
        <p:spPr>
          <a:xfrm>
            <a:off x="5113207" y="4015040"/>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5" name="포인트가 7개인 별 224"/>
          <p:cNvSpPr/>
          <p:nvPr/>
        </p:nvSpPr>
        <p:spPr>
          <a:xfrm>
            <a:off x="1099468" y="4435654"/>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6" name="포인트가 7개인 별 225"/>
          <p:cNvSpPr/>
          <p:nvPr/>
        </p:nvSpPr>
        <p:spPr>
          <a:xfrm>
            <a:off x="1545439" y="4435654"/>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7" name="포인트가 7개인 별 226"/>
          <p:cNvSpPr/>
          <p:nvPr/>
        </p:nvSpPr>
        <p:spPr>
          <a:xfrm>
            <a:off x="1991410" y="4435654"/>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8" name="포인트가 7개인 별 227"/>
          <p:cNvSpPr/>
          <p:nvPr/>
        </p:nvSpPr>
        <p:spPr>
          <a:xfrm>
            <a:off x="2437381" y="4435654"/>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9" name="포인트가 7개인 별 228"/>
          <p:cNvSpPr/>
          <p:nvPr/>
        </p:nvSpPr>
        <p:spPr>
          <a:xfrm>
            <a:off x="2883352" y="4435654"/>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0" name="포인트가 7개인 별 229"/>
          <p:cNvSpPr/>
          <p:nvPr/>
        </p:nvSpPr>
        <p:spPr>
          <a:xfrm>
            <a:off x="3329323" y="4435654"/>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1" name="포인트가 7개인 별 230"/>
          <p:cNvSpPr/>
          <p:nvPr/>
        </p:nvSpPr>
        <p:spPr>
          <a:xfrm>
            <a:off x="3775294" y="4435654"/>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2" name="포인트가 7개인 별 231"/>
          <p:cNvSpPr/>
          <p:nvPr/>
        </p:nvSpPr>
        <p:spPr>
          <a:xfrm>
            <a:off x="4221265" y="4435654"/>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3" name="포인트가 7개인 별 232"/>
          <p:cNvSpPr/>
          <p:nvPr/>
        </p:nvSpPr>
        <p:spPr>
          <a:xfrm>
            <a:off x="4667236" y="4435654"/>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4" name="포인트가 7개인 별 233"/>
          <p:cNvSpPr/>
          <p:nvPr/>
        </p:nvSpPr>
        <p:spPr>
          <a:xfrm>
            <a:off x="5113207" y="4435654"/>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5" name="포인트가 7개인 별 234"/>
          <p:cNvSpPr/>
          <p:nvPr/>
        </p:nvSpPr>
        <p:spPr>
          <a:xfrm>
            <a:off x="1099468" y="4856268"/>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6" name="포인트가 7개인 별 235"/>
          <p:cNvSpPr/>
          <p:nvPr/>
        </p:nvSpPr>
        <p:spPr>
          <a:xfrm>
            <a:off x="1545439" y="4856268"/>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7" name="포인트가 7개인 별 236"/>
          <p:cNvSpPr/>
          <p:nvPr/>
        </p:nvSpPr>
        <p:spPr>
          <a:xfrm>
            <a:off x="1991410" y="4856268"/>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8" name="포인트가 7개인 별 237"/>
          <p:cNvSpPr/>
          <p:nvPr/>
        </p:nvSpPr>
        <p:spPr>
          <a:xfrm>
            <a:off x="2437381" y="4856268"/>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9" name="포인트가 7개인 별 238"/>
          <p:cNvSpPr/>
          <p:nvPr/>
        </p:nvSpPr>
        <p:spPr>
          <a:xfrm>
            <a:off x="2883352" y="4856268"/>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0" name="포인트가 7개인 별 239"/>
          <p:cNvSpPr/>
          <p:nvPr/>
        </p:nvSpPr>
        <p:spPr>
          <a:xfrm>
            <a:off x="3329323" y="4856268"/>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1" name="포인트가 7개인 별 240"/>
          <p:cNvSpPr/>
          <p:nvPr/>
        </p:nvSpPr>
        <p:spPr>
          <a:xfrm>
            <a:off x="3775294" y="4856268"/>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2" name="포인트가 7개인 별 241"/>
          <p:cNvSpPr/>
          <p:nvPr/>
        </p:nvSpPr>
        <p:spPr>
          <a:xfrm>
            <a:off x="4221265" y="4856268"/>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3" name="포인트가 7개인 별 242"/>
          <p:cNvSpPr/>
          <p:nvPr/>
        </p:nvSpPr>
        <p:spPr>
          <a:xfrm>
            <a:off x="4667236" y="4856268"/>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4" name="포인트가 7개인 별 243"/>
          <p:cNvSpPr/>
          <p:nvPr/>
        </p:nvSpPr>
        <p:spPr>
          <a:xfrm>
            <a:off x="5113207" y="4856268"/>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5" name="포인트가 7개인 별 244"/>
          <p:cNvSpPr/>
          <p:nvPr/>
        </p:nvSpPr>
        <p:spPr>
          <a:xfrm>
            <a:off x="1099468" y="5276882"/>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6" name="포인트가 7개인 별 245"/>
          <p:cNvSpPr/>
          <p:nvPr/>
        </p:nvSpPr>
        <p:spPr>
          <a:xfrm>
            <a:off x="1545439" y="5276882"/>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7" name="포인트가 7개인 별 246"/>
          <p:cNvSpPr/>
          <p:nvPr/>
        </p:nvSpPr>
        <p:spPr>
          <a:xfrm>
            <a:off x="1991410" y="5276882"/>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8" name="포인트가 7개인 별 247"/>
          <p:cNvSpPr/>
          <p:nvPr/>
        </p:nvSpPr>
        <p:spPr>
          <a:xfrm>
            <a:off x="2437381" y="5276882"/>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9" name="포인트가 7개인 별 248"/>
          <p:cNvSpPr/>
          <p:nvPr/>
        </p:nvSpPr>
        <p:spPr>
          <a:xfrm>
            <a:off x="2883352" y="5276882"/>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0" name="포인트가 7개인 별 249"/>
          <p:cNvSpPr/>
          <p:nvPr/>
        </p:nvSpPr>
        <p:spPr>
          <a:xfrm>
            <a:off x="3329323" y="5276882"/>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1" name="포인트가 7개인 별 250"/>
          <p:cNvSpPr/>
          <p:nvPr/>
        </p:nvSpPr>
        <p:spPr>
          <a:xfrm>
            <a:off x="3775294" y="5276882"/>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2" name="포인트가 7개인 별 251"/>
          <p:cNvSpPr/>
          <p:nvPr/>
        </p:nvSpPr>
        <p:spPr>
          <a:xfrm>
            <a:off x="4221265" y="5276882"/>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3" name="포인트가 7개인 별 252"/>
          <p:cNvSpPr/>
          <p:nvPr/>
        </p:nvSpPr>
        <p:spPr>
          <a:xfrm>
            <a:off x="4667236" y="5276882"/>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4" name="포인트가 7개인 별 253"/>
          <p:cNvSpPr/>
          <p:nvPr/>
        </p:nvSpPr>
        <p:spPr>
          <a:xfrm>
            <a:off x="5113207" y="5276882"/>
            <a:ext cx="377734" cy="377734"/>
          </a:xfrm>
          <a:prstGeom prst="star7">
            <a:avLst/>
          </a:prstGeom>
          <a:solidFill>
            <a:srgbClr val="5E7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 name="직선 연결선 3"/>
          <p:cNvCxnSpPr/>
          <p:nvPr/>
        </p:nvCxnSpPr>
        <p:spPr>
          <a:xfrm>
            <a:off x="5867400" y="1318366"/>
            <a:ext cx="0" cy="4460784"/>
          </a:xfrm>
          <a:prstGeom prst="line">
            <a:avLst/>
          </a:prstGeom>
          <a:ln>
            <a:solidFill>
              <a:srgbClr val="FFF9EF"/>
            </a:solidFill>
          </a:ln>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a:off x="7849149" y="1343395"/>
            <a:ext cx="2217274" cy="1569660"/>
          </a:xfrm>
          <a:prstGeom prst="rect">
            <a:avLst/>
          </a:prstGeom>
          <a:noFill/>
          <a:ln>
            <a:noFill/>
          </a:ln>
        </p:spPr>
        <p:txBody>
          <a:bodyPr wrap="none" rtlCol="0">
            <a:spAutoFit/>
          </a:bodyPr>
          <a:lstStyle/>
          <a:p>
            <a:r>
              <a:rPr lang="en-US" altLang="ko-KR" sz="9600" dirty="0" smtClean="0">
                <a:ln>
                  <a:solidFill>
                    <a:srgbClr val="FFFFFF"/>
                  </a:solidFill>
                </a:ln>
                <a:solidFill>
                  <a:srgbClr val="FFFFFF"/>
                </a:solidFill>
                <a:latin typeface="Arno Pro" panose="02020502040506020403" pitchFamily="18" charset="0"/>
                <a:ea typeface="HL추억록" panose="00010101010101010101" pitchFamily="2" charset="-127"/>
              </a:rPr>
              <a:t>30%</a:t>
            </a:r>
            <a:endParaRPr lang="ko-KR" altLang="en-US" sz="9600" dirty="0">
              <a:ln>
                <a:solidFill>
                  <a:srgbClr val="FFFFFF"/>
                </a:solidFill>
              </a:ln>
              <a:solidFill>
                <a:srgbClr val="FFFFFF"/>
              </a:solidFill>
              <a:latin typeface="Arno Pro" panose="02020502040506020403" pitchFamily="18" charset="0"/>
              <a:ea typeface="HL추억록" panose="00010101010101010101" pitchFamily="2" charset="-127"/>
            </a:endParaRPr>
          </a:p>
        </p:txBody>
      </p:sp>
    </p:spTree>
    <p:extLst>
      <p:ext uri="{BB962C8B-B14F-4D97-AF65-F5344CB8AC3E}">
        <p14:creationId xmlns:p14="http://schemas.microsoft.com/office/powerpoint/2010/main" val="3279326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94123" y="433255"/>
            <a:ext cx="1057343" cy="694929"/>
            <a:chOff x="94123" y="433255"/>
            <a:chExt cx="1057343" cy="694929"/>
          </a:xfrm>
        </p:grpSpPr>
        <p:sp>
          <p:nvSpPr>
            <p:cNvPr id="3" name="갈매기형 수장 2"/>
            <p:cNvSpPr/>
            <p:nvPr/>
          </p:nvSpPr>
          <p:spPr>
            <a:xfrm>
              <a:off x="94123" y="433255"/>
              <a:ext cx="694929" cy="694929"/>
            </a:xfrm>
            <a:prstGeom prst="chevron">
              <a:avLst/>
            </a:prstGeom>
            <a:solidFill>
              <a:srgbClr val="E9E5D9"/>
            </a:solidFill>
            <a:ln>
              <a:solidFill>
                <a:srgbClr val="E9E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cxnSp>
          <p:nvCxnSpPr>
            <p:cNvPr id="4" name="직선 연결선 3"/>
            <p:cNvCxnSpPr/>
            <p:nvPr/>
          </p:nvCxnSpPr>
          <p:spPr>
            <a:xfrm>
              <a:off x="355600" y="1128184"/>
              <a:ext cx="795866" cy="0"/>
            </a:xfrm>
            <a:prstGeom prst="line">
              <a:avLst/>
            </a:prstGeom>
            <a:ln>
              <a:solidFill>
                <a:srgbClr val="DDDAD5"/>
              </a:solidFill>
            </a:ln>
          </p:spPr>
          <p:style>
            <a:lnRef idx="1">
              <a:schemeClr val="accent1"/>
            </a:lnRef>
            <a:fillRef idx="0">
              <a:schemeClr val="accent1"/>
            </a:fillRef>
            <a:effectRef idx="0">
              <a:schemeClr val="accent1"/>
            </a:effectRef>
            <a:fontRef idx="minor">
              <a:schemeClr val="tx1"/>
            </a:fontRef>
          </p:style>
        </p:cxnSp>
        <p:cxnSp>
          <p:nvCxnSpPr>
            <p:cNvPr id="5" name="직선 연결선 4"/>
            <p:cNvCxnSpPr/>
            <p:nvPr/>
          </p:nvCxnSpPr>
          <p:spPr>
            <a:xfrm>
              <a:off x="355600" y="433917"/>
              <a:ext cx="795866" cy="0"/>
            </a:xfrm>
            <a:prstGeom prst="line">
              <a:avLst/>
            </a:prstGeom>
            <a:ln>
              <a:solidFill>
                <a:srgbClr val="DDDAD5"/>
              </a:solidFill>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662549" y="250737"/>
            <a:ext cx="623889" cy="1200329"/>
          </a:xfrm>
          <a:prstGeom prst="rect">
            <a:avLst/>
          </a:prstGeom>
          <a:noFill/>
          <a:ln>
            <a:noFill/>
          </a:ln>
        </p:spPr>
        <p:txBody>
          <a:bodyPr wrap="none" rtlCol="0">
            <a:spAutoFit/>
          </a:bodyPr>
          <a:lstStyle/>
          <a:p>
            <a:r>
              <a:rPr lang="en-US" altLang="ko-KR" sz="7200" dirty="0" smtClean="0">
                <a:ln>
                  <a:solidFill>
                    <a:srgbClr val="FFFFFF"/>
                  </a:solidFill>
                </a:ln>
                <a:solidFill>
                  <a:srgbClr val="FFFFFF"/>
                </a:solidFill>
                <a:latin typeface="Arno Pro" panose="02020502040506020403" pitchFamily="18" charset="0"/>
                <a:ea typeface="HL추억록" panose="00010101010101010101" pitchFamily="2" charset="-127"/>
              </a:rPr>
              <a:t>4</a:t>
            </a:r>
            <a:endParaRPr lang="ko-KR" altLang="en-US" sz="7200" dirty="0">
              <a:ln>
                <a:solidFill>
                  <a:srgbClr val="FFFFFF"/>
                </a:solidFill>
              </a:ln>
              <a:solidFill>
                <a:srgbClr val="FFFFFF"/>
              </a:solidFill>
              <a:latin typeface="Arno Pro" panose="02020502040506020403" pitchFamily="18" charset="0"/>
              <a:ea typeface="HL추억록" panose="00010101010101010101" pitchFamily="2" charset="-127"/>
            </a:endParaRPr>
          </a:p>
        </p:txBody>
      </p:sp>
      <p:sp>
        <p:nvSpPr>
          <p:cNvPr id="7" name="TextBox 6"/>
          <p:cNvSpPr txBox="1"/>
          <p:nvPr/>
        </p:nvSpPr>
        <p:spPr>
          <a:xfrm>
            <a:off x="4427915" y="3044279"/>
            <a:ext cx="3336170" cy="769441"/>
          </a:xfrm>
          <a:prstGeom prst="rect">
            <a:avLst/>
          </a:prstGeom>
          <a:noFill/>
        </p:spPr>
        <p:txBody>
          <a:bodyPr wrap="none" rtlCol="0">
            <a:spAutoFit/>
          </a:bodyPr>
          <a:lstStyle>
            <a:defPPr>
              <a:defRPr lang="ko-KR"/>
            </a:defPPr>
            <a:lvl1pPr>
              <a:defRPr sz="3600">
                <a:solidFill>
                  <a:srgbClr val="DDDAD5"/>
                </a:solidFill>
                <a:latin typeface="Arno Pro" panose="02020502040506020403" pitchFamily="18" charset="0"/>
              </a:defRPr>
            </a:lvl1pPr>
          </a:lstStyle>
          <a:p>
            <a:r>
              <a:rPr lang="en-US" altLang="ko-KR" sz="4400" dirty="0">
                <a:effectLst>
                  <a:reflection blurRad="6350" stA="55000" endA="300" endPos="45500" dir="5400000" sy="-100000" algn="bl" rotWithShape="0"/>
                </a:effectLst>
              </a:rPr>
              <a:t>THANK YOU</a:t>
            </a:r>
            <a:endParaRPr lang="ko-KR" altLang="en-US" sz="4400" dirty="0">
              <a:effectLst>
                <a:reflection blurRad="6350" stA="55000" endA="300" endPos="45500" dir="5400000" sy="-100000" algn="bl" rotWithShape="0"/>
              </a:effectLst>
            </a:endParaRPr>
          </a:p>
        </p:txBody>
      </p:sp>
      <p:cxnSp>
        <p:nvCxnSpPr>
          <p:cNvPr id="8" name="직선 연결선 7"/>
          <p:cNvCxnSpPr/>
          <p:nvPr/>
        </p:nvCxnSpPr>
        <p:spPr>
          <a:xfrm>
            <a:off x="0" y="5229225"/>
            <a:ext cx="12192000" cy="0"/>
          </a:xfrm>
          <a:prstGeom prst="line">
            <a:avLst/>
          </a:prstGeom>
          <a:ln>
            <a:solidFill>
              <a:srgbClr val="DDDAD5"/>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a:off x="0" y="1628775"/>
            <a:ext cx="12192000" cy="0"/>
          </a:xfrm>
          <a:prstGeom prst="line">
            <a:avLst/>
          </a:prstGeom>
          <a:ln>
            <a:solidFill>
              <a:srgbClr val="DDDAD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50683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192</Words>
  <Application>Microsoft Office PowerPoint</Application>
  <PresentationFormat>와이드스크린</PresentationFormat>
  <Paragraphs>21</Paragraphs>
  <Slides>6</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6</vt:i4>
      </vt:variant>
    </vt:vector>
  </HeadingPairs>
  <TitlesOfParts>
    <vt:vector size="11" baseType="lpstr">
      <vt:lpstr>HL추억록</vt:lpstr>
      <vt:lpstr>맑은 고딕</vt:lpstr>
      <vt:lpstr>Arial</vt:lpstr>
      <vt:lpstr>Arno Pro</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재채기</dc:creator>
  <cp:lastModifiedBy>김소연</cp:lastModifiedBy>
  <cp:revision>49</cp:revision>
  <dcterms:created xsi:type="dcterms:W3CDTF">2015-05-07T13:50:20Z</dcterms:created>
  <dcterms:modified xsi:type="dcterms:W3CDTF">2015-05-07T14:38:53Z</dcterms:modified>
</cp:coreProperties>
</file>