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60" r:id="rId2"/>
    <p:sldId id="461" r:id="rId3"/>
    <p:sldId id="463" r:id="rId4"/>
    <p:sldId id="464" r:id="rId5"/>
    <p:sldId id="465" r:id="rId6"/>
    <p:sldId id="466" r:id="rId7"/>
    <p:sldId id="467" r:id="rId8"/>
    <p:sldId id="4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8F05-3B48-4A33-A6DF-AA649D08F5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A7FE-605B-4172-9361-789A376A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1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1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D579-E1EA-297C-CF7F-03771536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A97AB-A698-EF60-A2FD-B042991B5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AEA1-B225-A0D5-8626-8EDAF5FC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27C5-36E9-D85E-8E09-6FCB769B3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78BE-CADB-4BF6-954A-6766C8A4D7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0905-0936-F830-F5E4-965221DCB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9B6D3-3FFA-64C9-0520-3FAD3D7F2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9D62-7A86-2FEA-AD1B-0541505C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CEE6-DE62-0575-247D-2F0ED45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C737-AA9C-DBB3-788D-24DFA55D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C85F-E502-9EF3-5800-1A8CDA2A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F0246-1DAB-39D1-F24C-5197E04B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4551-5A17-7A6D-BED7-D2ECD839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4F92-3DF3-B612-EBC0-77E52243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17D8-DDBB-9ABC-D503-E0B17946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53E8C-8EBA-E6D3-8ECA-BF4375199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DF3E-CBA8-DF48-5964-244CE1D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2F25-3E3F-C02F-1C15-E10AFEB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8586-067D-DCF9-BDCA-9D835B52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E029-99B2-5BC6-1A86-9366527C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F6D6-165F-939E-D113-992001A4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906B-235B-2949-20B3-AC7E8474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6E39A-ACE2-DD9C-7E37-85745EF6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F5A4-AB81-4FA5-3D7C-5BA9A618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FB99-1965-CA31-C5CC-71C80BB1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3955-0A09-FDD0-88FE-D9132B90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853C-A23B-6203-6900-D1C59B58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8B97-AB47-1849-6DAA-4075B671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A775-76CB-ECCA-CCC7-577BE06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CEDD-63D1-36F1-E088-BE732F32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B178-4E20-8B24-D8B6-7D9915E7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A344-8519-5F36-A50F-06706E895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3AFE8-EE45-0A4E-A1C6-28D9487E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DF1A-F809-21E3-813B-B976DFF0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DAE1D-F737-B6C7-8700-997B05C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0A71-924F-8833-2641-BB3E94EA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8B0C-B602-1B0B-C520-60BFB9B3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A6D8-6388-0A8E-EC04-1815DDF2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62A49-C05F-4EC4-EA70-D8073FB4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851B3-9EBB-A811-D346-EE92C2862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AF4CC-63D0-0B84-F4CC-F6F3247A2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12F8A-9849-A5DF-69D1-B3D13FCD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32078-D78C-69F4-FD6D-9309E49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3E6BA-27B2-5908-E6A1-1BBE5D98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F84F-A727-5518-A706-C310C42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78159-7EF9-A4A3-724B-E701FF0A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B15A-12C6-3E2E-FF0A-72A589FF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98735-FE72-E6AF-1FE8-FC8B2AB6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7D7EA-3FB1-F6BF-350E-5E32E454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7BCD9-19BC-C361-AEF8-3F23D221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6E0D-BAA7-495A-24BA-571E0A01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0B64-8A31-B8D0-3FFA-233F8E48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E785-76CC-6288-7D3F-271F82A6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7CC4F-6BB8-1AA1-34D7-240B0CDA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BF874-AA19-4F3E-BD94-D21B7756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9CF9-C4CF-6EE5-0742-5E90D58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9157-3EAC-D483-402A-CF0E18F9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D2B7-F617-9C92-E4CA-8C7CDDB8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AF140-ABC0-D64F-420D-850746941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B0C42-A1B5-0898-45CD-829E63B3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FB1D0-C874-BE5B-5D93-1362ABD9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C3195-DD3E-A41C-D0A0-05B3F1E5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5C2A3-B964-25FB-B555-D676B105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BC21A-6D04-7040-BDBC-39EAD350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3A930-FC5C-65B1-A0D3-E1932AE8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DE94-80A9-86DB-10DE-B6EA95B4D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056E-A2DC-4370-A5C9-20FAA26B77D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FDCC-AD5E-4665-2415-201A498EE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A0D2-5F71-6F96-C0FC-17D779776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54DF-792A-43B3-A802-9875C880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urtle is a pre-installed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that we can draw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 shapes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onscreen pen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can use for drawing.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primarily designed to introduce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 to the world of programming.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Turtle's library, new programmers can get an idea of how we can do programming with Python in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 and interactive 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turtle library consists of all important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functions that we will need to create our designs and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turtle library using the following command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import turtle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6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can access all methods and functions. First, we need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dedicated window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we carry out each drawing command..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 learn to move the turtle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direction as we want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customize the pen like turtle and its environment. Let's learn the couple of commands to perform a few specific tasks.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Turtle can be moved in four directions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Forward, Backward, Left ,Right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9B335-C1B2-75F4-C89D-129A2F8D103F}"/>
              </a:ext>
            </a:extLst>
          </p:cNvPr>
          <p:cNvSpPr/>
          <p:nvPr/>
        </p:nvSpPr>
        <p:spPr>
          <a:xfrm>
            <a:off x="2394224" y="2039816"/>
            <a:ext cx="6384017" cy="138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0" dirty="0">
              <a:solidFill>
                <a:srgbClr val="569CD6"/>
              </a:solidFill>
              <a:effectLst/>
              <a:highlight>
                <a:srgbClr val="1E1E1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rgbClr val="D8A0DF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D8A0DF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D8A0DF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D8A0DF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  </a:t>
            </a:r>
          </a:p>
          <a:p>
            <a:r>
              <a:rPr lang="en-US" sz="2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4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getscreen</a:t>
            </a:r>
            <a:r>
              <a:rPr lang="en-US" sz="2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4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mainloop</a:t>
            </a:r>
            <a:r>
              <a:rPr lang="en-US" sz="2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br>
              <a:rPr lang="en-US" sz="2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sz="2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3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Forward(distance)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turtle.fd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(distance)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moves the turtle in the forward direction by a certain distance.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turtle.forward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(100)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turtle.fd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Back(distance) or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turtle.bk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turtle.backward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(distance)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moves the turtle in the opposite direction the turtle is headed. It doesn't change the turtle heading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 backward(100)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Right(angle)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turtle.rt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(angle)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moves the turtle right by angle units.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turtle.right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(angle)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(angle) - This method turn the turtle left by angle units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turtle.left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6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goto(x, y):-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move the turtle in the other area on the screen. It takes the two coordinates - x and y. Consider the following example.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Example :-Turtle.goto(100, 80)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draw any shape using the turtle, such as a rectangle, triangle, square, and many more. But, we need to take care of coordinate while drawing the rectangle because all four sides are not equal.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draw the rectangle, we can even try creating other polygons by increasing number of side.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7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rectangle                                             Draw circle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2A894-26DA-346F-555B-627DAE7D40D6}"/>
              </a:ext>
            </a:extLst>
          </p:cNvPr>
          <p:cNvSpPr/>
          <p:nvPr/>
        </p:nvSpPr>
        <p:spPr>
          <a:xfrm>
            <a:off x="276665" y="1659987"/>
            <a:ext cx="3259015" cy="4023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(90)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(90)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(90)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(40)</a:t>
            </a:r>
          </a:p>
          <a:p>
            <a:pPr algn="just"/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525BC-4B0A-C570-8E81-11AF998F8311}"/>
              </a:ext>
            </a:extLst>
          </p:cNvPr>
          <p:cNvSpPr/>
          <p:nvPr/>
        </p:nvSpPr>
        <p:spPr>
          <a:xfrm>
            <a:off x="5723206" y="1503313"/>
            <a:ext cx="5774787" cy="499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draw a circle. Thankfully, the Python turtle library provides a solution for this. You can use a single command to draw a circle.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Turtle. circle(50) or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 in range(8):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turtle.color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("magenta")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turtle.circle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turtle.right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(60)</a:t>
            </a:r>
          </a:p>
        </p:txBody>
      </p:sp>
    </p:spTree>
    <p:extLst>
      <p:ext uri="{BB962C8B-B14F-4D97-AF65-F5344CB8AC3E}">
        <p14:creationId xmlns:p14="http://schemas.microsoft.com/office/powerpoint/2010/main" val="210710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draw a dot, which is also known as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filled-in circle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Follow the given method to draw a filled-in circle.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we have passed in the dot() function is diameter of the dot. We 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and decrease the 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dot by changing its diameter.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 :-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turtle.dot(50)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turtle screen is opened with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background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we can modify the background color of the screen using the following function.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Turtle.bgcolor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(“red”)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shows the Python tutorial graphics. We can make it personal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turtle.title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(“Python”)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0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or decrease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turtle's size according the requirement. Sometimes, we need thickness in the pen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Pen Speed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turtle can be changed. Generally, it moves at a moderate sped over the screen but we can increase and decrease its speed. Below is the method to modify the turtle speed.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DB687-7682-4A97-D8AA-0D204250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73" y="4241800"/>
            <a:ext cx="3590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2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5C68-F52A-EF30-2833-886872F8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7EF1-4D47-A0D5-0FFF-C75FC200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3" y="913036"/>
            <a:ext cx="11611122" cy="58084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6F296-2149-94F7-A31E-4A17E533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F7E2-DFC6-490A-AB5F-7D827582BBB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B5487-F71D-F3C8-21C5-7BC11F8BBDAD}"/>
              </a:ext>
            </a:extLst>
          </p:cNvPr>
          <p:cNvSpPr txBox="1">
            <a:spLocks/>
          </p:cNvSpPr>
          <p:nvPr/>
        </p:nvSpPr>
        <p:spPr>
          <a:xfrm>
            <a:off x="49696" y="0"/>
            <a:ext cx="12092608" cy="7765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               </a:t>
            </a:r>
          </a:p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                   Turtle Graphics  </a:t>
            </a:r>
            <a:endParaRPr lang="en-US" sz="48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9AB2F-1BE7-4453-28AC-DCE4ADCBAD21}"/>
              </a:ext>
            </a:extLst>
          </p:cNvPr>
          <p:cNvSpPr txBox="1"/>
          <p:nvPr/>
        </p:nvSpPr>
        <p:spPr>
          <a:xfrm>
            <a:off x="391093" y="913036"/>
            <a:ext cx="117512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bgcolor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"black"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pensize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speed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  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"red"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"blue"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"magenta"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"green"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"yellow"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"white"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  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circle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right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turtle</a:t>
            </a:r>
            <a:r>
              <a:rPr lang="en-US" sz="28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mainloop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64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890</Words>
  <Application>Microsoft Office PowerPoint</Application>
  <PresentationFormat>Widescreen</PresentationFormat>
  <Paragraphs>137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desalegn ashber</dc:creator>
  <cp:lastModifiedBy>desalegn ashber</cp:lastModifiedBy>
  <cp:revision>27</cp:revision>
  <dcterms:created xsi:type="dcterms:W3CDTF">2024-04-20T03:39:31Z</dcterms:created>
  <dcterms:modified xsi:type="dcterms:W3CDTF">2024-04-23T01:51:27Z</dcterms:modified>
</cp:coreProperties>
</file>