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更纱黑体 UI SC SemiBold" panose="02000700000000000000" pitchFamily="2" charset="-122"/>
      <p:bold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91049"/>
    <a:srgbClr val="D60036"/>
    <a:srgbClr val="FF6E57"/>
    <a:srgbClr val="FF9842"/>
    <a:srgbClr val="000000"/>
    <a:srgbClr val="E6E6E6"/>
    <a:srgbClr val="33CCFF"/>
    <a:srgbClr val="E1E1E1"/>
    <a:srgbClr val="E6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396" autoAdjust="0"/>
  </p:normalViewPr>
  <p:slideViewPr>
    <p:cSldViewPr snapToGrid="0">
      <p:cViewPr varScale="1">
        <p:scale>
          <a:sx n="178" d="100"/>
          <a:sy n="178" d="100"/>
        </p:scale>
        <p:origin x="664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9DAED-4620-4AE4-9E9F-82FDBDF2D8A0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E9DA0-FF1C-436E-9E43-BA1772922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3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ZFun{cL1Ck_t0_aDd_n0Te5}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Image Source:</a:t>
            </a:r>
          </a:p>
          <a:p>
            <a:r>
              <a:rPr lang="en-US" altLang="zh-CN"/>
              <a:t>https://unsplash.com/ja/%E5%86%99%E7%9C%9F/%E9%9B%BB%E6%BA%90%E3%82%92%E5%85%A5%E3%82%8C%E3%81%9F%E3%83%A9%E3%83%83%E3%83%97%E3%83%88%E3%83%83%E3%83%97%E3%82%B3%E3%83%B3%E3%83%94%E3%83%A5%E3%83%BC%E3%82%BF-HeyFNqApSLQ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E9DA0-FF1C-436E-9E43-BA17729221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1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3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8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9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174E-A595-481D-AFF5-59BFF5A49E1A}" type="datetimeFigureOut">
              <a:rPr lang="zh-CN" altLang="en-US" smtClean="0"/>
              <a:t>24/01/20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FE68-823D-40B5-814B-05DB5036B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459DCF1-749B-4042-8770-FE893EE63201}"/>
              </a:ext>
            </a:extLst>
          </p:cNvPr>
          <p:cNvSpPr/>
          <p:nvPr/>
        </p:nvSpPr>
        <p:spPr>
          <a:xfrm>
            <a:off x="0" y="1902499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We compute for tomorrow’s world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52255-C9F2-403D-9F1A-DB53055BD28D}"/>
              </a:ext>
            </a:extLst>
          </p:cNvPr>
          <p:cNvSpPr txBox="1"/>
          <p:nvPr/>
        </p:nvSpPr>
        <p:spPr>
          <a:xfrm>
            <a:off x="0" y="257683"/>
            <a:ext cx="68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>
                <a:gradFill>
                  <a:gsLst>
                    <a:gs pos="0">
                      <a:srgbClr val="FF9842"/>
                    </a:gs>
                    <a:gs pos="50000">
                      <a:srgbClr val="FF6E57"/>
                    </a:gs>
                    <a:gs pos="100000">
                      <a:srgbClr val="F91049"/>
                    </a:gs>
                  </a:gsLst>
                  <a:lin ang="2700000" scaled="1"/>
                </a:gra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ZFun</a:t>
            </a:r>
            <a:r>
              <a:rPr lang="en-US" altLang="zh-CN" sz="6000">
                <a:gradFill>
                  <a:gsLst>
                    <a:gs pos="0">
                      <a:srgbClr val="FF9842"/>
                    </a:gs>
                    <a:gs pos="50000">
                      <a:srgbClr val="FF6E57"/>
                    </a:gs>
                    <a:gs pos="100000">
                      <a:srgbClr val="F91049"/>
                    </a:gs>
                  </a:gsLst>
                  <a:lin ang="2700000" scaled="1"/>
                </a:gra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 </a:t>
            </a:r>
            <a:r>
              <a:rPr lang="en-US" altLang="zh-CN" sz="7200">
                <a:gradFill>
                  <a:gsLst>
                    <a:gs pos="0">
                      <a:srgbClr val="FF9842"/>
                    </a:gs>
                    <a:gs pos="50000">
                      <a:srgbClr val="FF6E57"/>
                    </a:gs>
                    <a:gs pos="100000">
                      <a:srgbClr val="F91049"/>
                    </a:gs>
                  </a:gsLst>
                  <a:lin ang="2700000" scaled="1"/>
                </a:gra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2023</a:t>
            </a:r>
            <a:endParaRPr lang="zh-CN" altLang="en-US" sz="11500">
              <a:gradFill>
                <a:gsLst>
                  <a:gs pos="0">
                    <a:srgbClr val="FF9842"/>
                  </a:gs>
                  <a:gs pos="50000">
                    <a:srgbClr val="FF6E57"/>
                  </a:gs>
                  <a:gs pos="100000">
                    <a:srgbClr val="F91049"/>
                  </a:gs>
                </a:gsLst>
                <a:lin ang="2700000" scaled="1"/>
              </a:gra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D46D71-2D4C-4A2B-966B-C2C37AC0B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1" t="20319" r="6484" b="11033"/>
          <a:stretch/>
        </p:blipFill>
        <p:spPr bwMode="auto">
          <a:xfrm>
            <a:off x="-1" y="5928249"/>
            <a:ext cx="6858000" cy="397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F38BF0-4C58-4FCD-8560-610CFD6427DD}"/>
              </a:ext>
            </a:extLst>
          </p:cNvPr>
          <p:cNvSpPr/>
          <p:nvPr/>
        </p:nvSpPr>
        <p:spPr>
          <a:xfrm>
            <a:off x="3509368" y="2627210"/>
            <a:ext cx="3173268" cy="10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比赛时间</a:t>
            </a:r>
            <a:endParaRPr lang="en-US" altLang="zh-CN" sz="2400">
              <a:solidFill>
                <a:srgbClr val="E6E6E6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2024/01/20 ~ 02/15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CB7344-840B-4569-8D77-C552EC848F2D}"/>
              </a:ext>
            </a:extLst>
          </p:cNvPr>
          <p:cNvSpPr/>
          <p:nvPr/>
        </p:nvSpPr>
        <p:spPr>
          <a:xfrm>
            <a:off x="3509368" y="3741672"/>
            <a:ext cx="3173268" cy="9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参赛地址</a:t>
            </a:r>
            <a:endParaRPr lang="en-US" altLang="zh-CN" sz="2400">
              <a:solidFill>
                <a:srgbClr val="E6E6E6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https://zfun.woooo.tech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176BF6-C16D-4012-BCA4-62FDE37134F4}"/>
              </a:ext>
            </a:extLst>
          </p:cNvPr>
          <p:cNvSpPr/>
          <p:nvPr/>
        </p:nvSpPr>
        <p:spPr>
          <a:xfrm>
            <a:off x="308960" y="3740172"/>
            <a:ext cx="3113762" cy="19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参赛条件</a:t>
            </a:r>
            <a:endParaRPr lang="en-US" altLang="zh-CN" sz="2400">
              <a:solidFill>
                <a:srgbClr val="E6E6E6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一个现代浏览器</a:t>
            </a:r>
            <a:endParaRPr lang="en-US" altLang="zh-CN" sz="2000">
              <a:solidFill>
                <a:srgbClr val="C8C8C8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一个便于使用的搜索引擎</a:t>
            </a:r>
            <a:endParaRPr lang="en-US" altLang="zh-CN" sz="2000">
              <a:solidFill>
                <a:srgbClr val="C8C8C8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一颗勇于探索的心</a:t>
            </a:r>
            <a:endParaRPr lang="en-US" altLang="zh-CN" sz="2000">
              <a:solidFill>
                <a:srgbClr val="C8C8C8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92AEF5-2F0A-4102-A6EB-1C11FC4E34D7}"/>
              </a:ext>
            </a:extLst>
          </p:cNvPr>
          <p:cNvSpPr/>
          <p:nvPr/>
        </p:nvSpPr>
        <p:spPr>
          <a:xfrm>
            <a:off x="3509368" y="4721210"/>
            <a:ext cx="3173268" cy="99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选手群</a:t>
            </a:r>
            <a:endParaRPr lang="en-US" altLang="zh-CN" sz="2400">
              <a:solidFill>
                <a:srgbClr val="E6E6E6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687981288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04EF78-81BC-4A6D-930A-13E42FF2BF1E}"/>
              </a:ext>
            </a:extLst>
          </p:cNvPr>
          <p:cNvSpPr/>
          <p:nvPr/>
        </p:nvSpPr>
        <p:spPr>
          <a:xfrm>
            <a:off x="308960" y="2627210"/>
            <a:ext cx="3173268" cy="10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E6E6E6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比赛对象</a:t>
            </a:r>
            <a:endParaRPr lang="en-US" altLang="zh-CN" sz="2400">
              <a:solidFill>
                <a:srgbClr val="E6E6E6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8C8C8"/>
                </a:solidFill>
                <a:latin typeface="更纱黑体 UI SC SemiBold" panose="02000700000000000000" pitchFamily="2" charset="-122"/>
                <a:ea typeface="更纱黑体 UI SC SemiBold" panose="02000700000000000000" pitchFamily="2" charset="-122"/>
                <a:cs typeface="更纱黑体 UI SC SemiBold" panose="02000700000000000000" pitchFamily="2" charset="-122"/>
              </a:rPr>
              <a:t>校内外中学生</a:t>
            </a:r>
            <a:endParaRPr lang="en-US" altLang="zh-CN" sz="2000">
              <a:solidFill>
                <a:srgbClr val="C8C8C8"/>
              </a:solidFill>
              <a:latin typeface="更纱黑体 UI SC SemiBold" panose="02000700000000000000" pitchFamily="2" charset="-122"/>
              <a:ea typeface="更纱黑体 UI SC SemiBold" panose="02000700000000000000" pitchFamily="2" charset="-122"/>
              <a:cs typeface="更纱黑体 UI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50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132</Words>
  <Application>Microsoft Office PowerPoint</Application>
  <PresentationFormat>A4 纸张(210x297 毫米)</PresentationFormat>
  <Paragraphs>159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Calibri</vt:lpstr>
      <vt:lpstr>更纱黑体 UI SC SemiBold</vt:lpstr>
      <vt:lpstr>Arial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ZFun 2023 Advertise</dc:title>
  <dc:creator>ZFun 2023</dc:creator>
  <cp:lastModifiedBy>Bill Zhou</cp:lastModifiedBy>
  <cp:revision>31</cp:revision>
  <dcterms:created xsi:type="dcterms:W3CDTF">2024-01-17T15:14:22Z</dcterms:created>
  <dcterms:modified xsi:type="dcterms:W3CDTF">2024-01-19T20:07:25Z</dcterms:modified>
</cp:coreProperties>
</file>

<file path=flag.txt>ZFun{d0cUmenT_Is_a150_c0mPreSseD_F1lE}
</file>