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87" r:id="rId2"/>
    <p:sldId id="257" r:id="rId3"/>
    <p:sldId id="258" r:id="rId4"/>
    <p:sldId id="281" r:id="rId5"/>
    <p:sldId id="260" r:id="rId6"/>
    <p:sldId id="261" r:id="rId7"/>
    <p:sldId id="262" r:id="rId8"/>
    <p:sldId id="263" r:id="rId9"/>
    <p:sldId id="266" r:id="rId10"/>
    <p:sldId id="290" r:id="rId11"/>
    <p:sldId id="278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1"/>
    <a:srgbClr val="C2FAD1"/>
    <a:srgbClr val="E1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74239" autoAdjust="0"/>
  </p:normalViewPr>
  <p:slideViewPr>
    <p:cSldViewPr snapToGrid="0">
      <p:cViewPr varScale="1">
        <p:scale>
          <a:sx n="62" d="100"/>
          <a:sy n="62" d="100"/>
        </p:scale>
        <p:origin x="2280" y="7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30179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인사말 적당히</a:t>
            </a:r>
          </a:p>
        </p:txBody>
      </p:sp>
    </p:spTree>
    <p:extLst>
      <p:ext uri="{BB962C8B-B14F-4D97-AF65-F5344CB8AC3E}">
        <p14:creationId xmlns:p14="http://schemas.microsoft.com/office/powerpoint/2010/main" val="4211032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순서로 소개를 </a:t>
            </a:r>
            <a:r>
              <a:rPr lang="ko-KR" altLang="en-US" dirty="0" err="1"/>
              <a:t>드릴것이며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2610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 개요로는</a:t>
            </a:r>
          </a:p>
        </p:txBody>
      </p:sp>
    </p:spTree>
    <p:extLst>
      <p:ext uri="{BB962C8B-B14F-4D97-AF65-F5344CB8AC3E}">
        <p14:creationId xmlns:p14="http://schemas.microsoft.com/office/powerpoint/2010/main" val="298390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시작부터 </a:t>
            </a:r>
            <a:r>
              <a:rPr lang="en-US" altLang="ko-KR" dirty="0"/>
              <a:t>DB</a:t>
            </a:r>
            <a:r>
              <a:rPr lang="ko-KR" altLang="en-US" dirty="0"/>
              <a:t>를 이용하여 무언가를 만들자는 아이디어가 나왔었고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이를 </a:t>
            </a:r>
            <a:r>
              <a:rPr lang="en-US" altLang="ko-KR" dirty="0"/>
              <a:t>GUI </a:t>
            </a:r>
            <a:r>
              <a:rPr lang="ko-KR" altLang="en-US" dirty="0"/>
              <a:t>환경에서 보여주는데 어떤 주제가 좋을지 고민하다가</a:t>
            </a:r>
            <a:r>
              <a:rPr lang="en-US" altLang="ko-KR" dirty="0"/>
              <a:t>..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클릭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ko-KR" altLang="en-US" dirty="0"/>
              <a:t>가게에서 사용하는 </a:t>
            </a:r>
            <a:r>
              <a:rPr lang="en-US" altLang="ko-KR" dirty="0"/>
              <a:t>P.O.S</a:t>
            </a:r>
            <a:r>
              <a:rPr lang="ko-KR" altLang="en-US" dirty="0"/>
              <a:t>기를 </a:t>
            </a:r>
            <a:r>
              <a:rPr lang="en-US" altLang="ko-KR" dirty="0"/>
              <a:t>GUI</a:t>
            </a:r>
            <a:r>
              <a:rPr lang="ko-KR" altLang="en-US" dirty="0"/>
              <a:t>환경에서 </a:t>
            </a:r>
            <a:r>
              <a:rPr lang="en-US" altLang="ko-KR" dirty="0"/>
              <a:t>DB</a:t>
            </a:r>
            <a:r>
              <a:rPr lang="ko-KR" altLang="en-US" dirty="0"/>
              <a:t>와 연동시켜 보자고 생각하여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이를 주제로 택하게 되었습니다</a:t>
            </a:r>
          </a:p>
        </p:txBody>
      </p:sp>
    </p:spTree>
    <p:extLst>
      <p:ext uri="{BB962C8B-B14F-4D97-AF65-F5344CB8AC3E}">
        <p14:creationId xmlns:p14="http://schemas.microsoft.com/office/powerpoint/2010/main" val="2406653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9004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처음에는 </a:t>
            </a:r>
            <a:r>
              <a:rPr lang="en-US" altLang="ko-KR" dirty="0"/>
              <a:t>C#</a:t>
            </a:r>
            <a:r>
              <a:rPr lang="ko-KR" altLang="en-US" dirty="0"/>
              <a:t>과 </a:t>
            </a:r>
            <a:r>
              <a:rPr lang="en-US" altLang="ko-KR" dirty="0" err="1"/>
              <a:t>MySql</a:t>
            </a:r>
            <a:r>
              <a:rPr lang="en-US" altLang="ko-KR" dirty="0"/>
              <a:t> DB</a:t>
            </a:r>
            <a:r>
              <a:rPr lang="ko-KR" altLang="en-US" dirty="0"/>
              <a:t>를 이용하여 구현하고자 하였지만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C#</a:t>
            </a:r>
            <a:r>
              <a:rPr lang="ko-KR" altLang="en-US" dirty="0"/>
              <a:t>은 상용프로그램으로 본 프로젝트에는 위배되는 사항이라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클릭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C# </a:t>
            </a:r>
            <a:r>
              <a:rPr lang="ko-KR" altLang="en-US" dirty="0"/>
              <a:t>대신 자바를 이용하여 </a:t>
            </a:r>
            <a:r>
              <a:rPr lang="en-US" altLang="ko-KR" dirty="0"/>
              <a:t>POS</a:t>
            </a:r>
            <a:r>
              <a:rPr lang="ko-KR" altLang="en-US" dirty="0"/>
              <a:t>기를 구현하도록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8557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일정소개</a:t>
            </a:r>
          </a:p>
        </p:txBody>
      </p:sp>
    </p:spTree>
    <p:extLst>
      <p:ext uri="{BB962C8B-B14F-4D97-AF65-F5344CB8AC3E}">
        <p14:creationId xmlns:p14="http://schemas.microsoft.com/office/powerpoint/2010/main" val="4236824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질문받기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9536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26428" y="9251950"/>
            <a:ext cx="339244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4033788" y="5918343"/>
            <a:ext cx="4937249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sz="1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122108 </a:t>
            </a:r>
            <a:r>
              <a:rPr lang="ko-KR" altLang="en-US" sz="1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박기경</a:t>
            </a:r>
            <a:r>
              <a:rPr lang="en-US" altLang="ko-KR" sz="1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122488 </a:t>
            </a:r>
            <a:r>
              <a:rPr lang="ko-KR" altLang="en-US" sz="1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신명섭</a:t>
            </a:r>
            <a:r>
              <a:rPr lang="en-US" altLang="ko-KR" sz="1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128207 </a:t>
            </a:r>
            <a:r>
              <a:rPr lang="ko-KR" altLang="en-US" sz="1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이재영</a:t>
            </a:r>
            <a:endParaRPr lang="ko-KR" altLang="en-US" sz="1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971452" y="1875072"/>
            <a:ext cx="7061896" cy="5215335"/>
          </a:xfrm>
          <a:prstGeom prst="rect">
            <a:avLst/>
          </a:prstGeom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3482984" y="2895276"/>
            <a:ext cx="588959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57200">
              <a:defRPr sz="66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4800" b="1" dirty="0">
                <a:solidFill>
                  <a:srgbClr val="52525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[Java &amp; DB] POS</a:t>
            </a:r>
            <a:r>
              <a:rPr lang="ko-KR" altLang="en-US" sz="4800" b="1" dirty="0">
                <a:solidFill>
                  <a:srgbClr val="52525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endParaRPr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4299070" y="3835257"/>
            <a:ext cx="4406660" cy="0"/>
          </a:xfrm>
          <a:prstGeom prst="line">
            <a:avLst/>
          </a:prstGeom>
          <a:ln w="635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4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4294967295"/>
          </p:nvPr>
        </p:nvSpPr>
        <p:spPr>
          <a:xfrm>
            <a:off x="12527961" y="9268883"/>
            <a:ext cx="195912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575541EF-0541-491A-92F8-01F076987149}"/>
              </a:ext>
            </a:extLst>
          </p:cNvPr>
          <p:cNvSpPr/>
          <p:nvPr/>
        </p:nvSpPr>
        <p:spPr>
          <a:xfrm>
            <a:off x="4025604" y="4553635"/>
            <a:ext cx="49536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오픈소스 프로젝트</a:t>
            </a:r>
            <a:r>
              <a:rPr lang="en-US" altLang="ko-KR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-12</a:t>
            </a:r>
            <a:r>
              <a:rPr lang="ko-KR" altLang="en-US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0497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98272" y="250858"/>
            <a:ext cx="2543328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35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일정소개</a:t>
            </a:r>
            <a:r>
              <a:rPr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163" name="Shape 163"/>
          <p:cNvSpPr/>
          <p:nvPr/>
        </p:nvSpPr>
        <p:spPr>
          <a:xfrm>
            <a:off x="174472" y="361810"/>
            <a:ext cx="422428" cy="0"/>
          </a:xfrm>
          <a:prstGeom prst="line">
            <a:avLst/>
          </a:prstGeom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4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7654856" y="6410479"/>
            <a:ext cx="6959137" cy="6734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algn="l" defTabSz="825500">
              <a:defRPr sz="35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0" name="Shape 180"/>
          <p:cNvSpPr>
            <a:spLocks noGrp="1"/>
          </p:cNvSpPr>
          <p:nvPr>
            <p:ph type="sldNum" sz="quarter" idx="4294967295"/>
          </p:nvPr>
        </p:nvSpPr>
        <p:spPr>
          <a:xfrm>
            <a:off x="12503387" y="9268883"/>
            <a:ext cx="24506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BB6E26BA-0848-4153-B4EE-183B1501D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650673"/>
              </p:ext>
            </p:extLst>
          </p:nvPr>
        </p:nvGraphicFramePr>
        <p:xfrm>
          <a:off x="898357" y="1620252"/>
          <a:ext cx="10764250" cy="7200720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1537750">
                  <a:extLst>
                    <a:ext uri="{9D8B030D-6E8A-4147-A177-3AD203B41FA5}">
                      <a16:colId xmlns:a16="http://schemas.microsoft.com/office/drawing/2014/main" xmlns="" val="531125711"/>
                    </a:ext>
                  </a:extLst>
                </a:gridCol>
                <a:gridCol w="1537750">
                  <a:extLst>
                    <a:ext uri="{9D8B030D-6E8A-4147-A177-3AD203B41FA5}">
                      <a16:colId xmlns:a16="http://schemas.microsoft.com/office/drawing/2014/main" xmlns="" val="4224000484"/>
                    </a:ext>
                  </a:extLst>
                </a:gridCol>
                <a:gridCol w="1537750">
                  <a:extLst>
                    <a:ext uri="{9D8B030D-6E8A-4147-A177-3AD203B41FA5}">
                      <a16:colId xmlns:a16="http://schemas.microsoft.com/office/drawing/2014/main" xmlns="" val="1404070423"/>
                    </a:ext>
                  </a:extLst>
                </a:gridCol>
                <a:gridCol w="1537750">
                  <a:extLst>
                    <a:ext uri="{9D8B030D-6E8A-4147-A177-3AD203B41FA5}">
                      <a16:colId xmlns:a16="http://schemas.microsoft.com/office/drawing/2014/main" xmlns="" val="4031071650"/>
                    </a:ext>
                  </a:extLst>
                </a:gridCol>
                <a:gridCol w="1537750">
                  <a:extLst>
                    <a:ext uri="{9D8B030D-6E8A-4147-A177-3AD203B41FA5}">
                      <a16:colId xmlns:a16="http://schemas.microsoft.com/office/drawing/2014/main" xmlns="" val="3644838500"/>
                    </a:ext>
                  </a:extLst>
                </a:gridCol>
                <a:gridCol w="1537750">
                  <a:extLst>
                    <a:ext uri="{9D8B030D-6E8A-4147-A177-3AD203B41FA5}">
                      <a16:colId xmlns:a16="http://schemas.microsoft.com/office/drawing/2014/main" xmlns="" val="2682394515"/>
                    </a:ext>
                  </a:extLst>
                </a:gridCol>
                <a:gridCol w="1537750">
                  <a:extLst>
                    <a:ext uri="{9D8B030D-6E8A-4147-A177-3AD203B41FA5}">
                      <a16:colId xmlns:a16="http://schemas.microsoft.com/office/drawing/2014/main" xmlns="" val="2058451519"/>
                    </a:ext>
                  </a:extLst>
                </a:gridCol>
              </a:tblGrid>
              <a:tr h="5373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effectLst/>
                        </a:rPr>
                        <a:t>5/14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effectLst/>
                        </a:rPr>
                        <a:t>5/15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effectLst/>
                        </a:rPr>
                        <a:t>5/16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effectLst/>
                        </a:rPr>
                        <a:t>5/17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effectLst/>
                        </a:rPr>
                        <a:t>5/18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effectLst/>
                        </a:rPr>
                        <a:t>5/19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effectLst/>
                        </a:rPr>
                        <a:t>5/20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31989358"/>
                  </a:ext>
                </a:extLst>
              </a:tr>
              <a:tr h="1179150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2447822"/>
                  </a:ext>
                </a:extLst>
              </a:tr>
              <a:tr h="5373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effectLst/>
                        </a:rPr>
                        <a:t>5/21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effectLst/>
                        </a:rPr>
                        <a:t>5/22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effectLst/>
                        </a:rPr>
                        <a:t>5/23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effectLst/>
                        </a:rPr>
                        <a:t>5/24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effectLst/>
                        </a:rPr>
                        <a:t>5/25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effectLst/>
                        </a:rPr>
                        <a:t>5/26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effectLst/>
                        </a:rPr>
                        <a:t>5/27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15232794"/>
                  </a:ext>
                </a:extLst>
              </a:tr>
              <a:tr h="117915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78682302"/>
                  </a:ext>
                </a:extLst>
              </a:tr>
              <a:tr h="5373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effectLst/>
                        </a:rPr>
                        <a:t>5/28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effectLst/>
                        </a:rPr>
                        <a:t>5/29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effectLst/>
                        </a:rPr>
                        <a:t>5/30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effectLst/>
                        </a:rPr>
                        <a:t>5/31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effectLst/>
                        </a:rPr>
                        <a:t>6/1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effectLst/>
                        </a:rPr>
                        <a:t>6/2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effectLst/>
                        </a:rPr>
                        <a:t>6/3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55548555"/>
                  </a:ext>
                </a:extLst>
              </a:tr>
              <a:tr h="117915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5860249"/>
                  </a:ext>
                </a:extLst>
              </a:tr>
              <a:tr h="5373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effectLst/>
                        </a:rPr>
                        <a:t>6/4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effectLst/>
                        </a:rPr>
                        <a:t>6/5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effectLst/>
                        </a:rPr>
                        <a:t>6/6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effectLst/>
                        </a:rPr>
                        <a:t>6/7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effectLst/>
                        </a:rPr>
                        <a:t>6/8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effectLst/>
                        </a:rPr>
                        <a:t>6/9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effectLst/>
                        </a:rPr>
                        <a:t>6/10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20328943"/>
                  </a:ext>
                </a:extLst>
              </a:tr>
              <a:tr h="117915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021784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914400" y="2526224"/>
            <a:ext cx="3053166" cy="495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/>
              </a:rPr>
              <a:t>주제선정</a:t>
            </a:r>
            <a:endParaRPr lang="en-US" altLang="ko-KR" sz="2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67566" y="2526224"/>
            <a:ext cx="7671660" cy="495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/>
              </a:rPr>
              <a:t>C#</a:t>
            </a:r>
            <a:r>
              <a:rPr lang="ko-KR" altLang="en-US" sz="2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/>
              </a:rPr>
              <a:t>으로 구현</a:t>
            </a:r>
            <a:endParaRPr lang="en-US" altLang="ko-KR" sz="2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4401" y="4375361"/>
            <a:ext cx="1518834" cy="495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/>
              </a:rPr>
              <a:t>C#</a:t>
            </a:r>
            <a:r>
              <a:rPr lang="ko-KR" altLang="en-US" sz="2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/>
              </a:rPr>
              <a:t>으로 구현</a:t>
            </a:r>
            <a:endParaRPr lang="en-US" altLang="ko-KR" sz="2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48731" y="4375360"/>
            <a:ext cx="3068666" cy="4959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/>
              </a:rPr>
              <a:t>JAVA</a:t>
            </a:r>
            <a:r>
              <a:rPr lang="ko-KR" altLang="en-US" sz="2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/>
              </a:rPr>
              <a:t>로 변환</a:t>
            </a:r>
            <a:endParaRPr lang="en-US" altLang="ko-KR" sz="2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17396" y="4364700"/>
            <a:ext cx="6121829" cy="4959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/>
              </a:rPr>
              <a:t>GUI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06652" y="6146021"/>
            <a:ext cx="1526584" cy="4959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/>
              </a:rPr>
              <a:t>예비발표</a:t>
            </a:r>
            <a:endParaRPr lang="en-US" altLang="ko-KR" sz="2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56479" y="6146021"/>
            <a:ext cx="9182745" cy="4959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/>
              </a:rPr>
              <a:t>기능 구현</a:t>
            </a:r>
            <a:endParaRPr lang="en-US" altLang="ko-KR" sz="2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6652" y="8000982"/>
            <a:ext cx="6145077" cy="4959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/>
              </a:rPr>
              <a:t>기능 구현</a:t>
            </a:r>
            <a:endParaRPr lang="en-US" altLang="ko-KR" sz="2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47851" y="8000982"/>
            <a:ext cx="4591373" cy="4959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/>
              </a:rPr>
              <a:t>오류검출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/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/>
              </a:rPr>
              <a:t>및 수정</a:t>
            </a:r>
            <a:endParaRPr lang="en-US" altLang="ko-KR" sz="24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34699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/>
        </p:nvSpPr>
        <p:spPr>
          <a:xfrm>
            <a:off x="3057336" y="3454399"/>
            <a:ext cx="6890128" cy="284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defTabSz="825500">
              <a:defRPr sz="18000" b="1" spc="-9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Q &amp; A</a:t>
            </a:r>
          </a:p>
        </p:txBody>
      </p:sp>
      <p:sp>
        <p:nvSpPr>
          <p:cNvPr id="323" name="Shape 323"/>
          <p:cNvSpPr>
            <a:spLocks noGrp="1"/>
          </p:cNvSpPr>
          <p:nvPr>
            <p:ph type="sldNum" sz="quarter" idx="4294967295"/>
          </p:nvPr>
        </p:nvSpPr>
        <p:spPr>
          <a:xfrm>
            <a:off x="12446580" y="9268883"/>
            <a:ext cx="358674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3599831" y="0"/>
            <a:ext cx="13004800" cy="9753601"/>
          </a:xfrm>
          <a:prstGeom prst="rect">
            <a:avLst/>
          </a:prstGeom>
          <a:solidFill>
            <a:srgbClr val="EDEFE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44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130574" y="355599"/>
            <a:ext cx="341605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6000" b="1">
                <a:solidFill>
                  <a:srgbClr val="41414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4334909" y="1312171"/>
            <a:ext cx="3468898" cy="6258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825500"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solidFill>
                  <a:srgbClr val="4141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solidFill>
                  <a:srgbClr val="6663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개요</a:t>
            </a:r>
            <a:endParaRPr dirty="0">
              <a:solidFill>
                <a:srgbClr val="66635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defTabSz="825500"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rgbClr val="66635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defTabSz="825500"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solidFill>
                  <a:srgbClr val="4141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solidFill>
                  <a:srgbClr val="64626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팀구성</a:t>
            </a:r>
            <a:endParaRPr dirty="0">
              <a:solidFill>
                <a:srgbClr val="66635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defTabSz="825500"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rgbClr val="66635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defTabSz="825500"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solidFill>
                  <a:srgbClr val="4141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rgbClr val="6663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구현방법</a:t>
            </a:r>
            <a:endParaRPr dirty="0">
              <a:solidFill>
                <a:srgbClr val="66635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defTabSz="825500"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rgbClr val="66635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defTabSz="825500"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solidFill>
                  <a:srgbClr val="4141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r>
              <a:rPr dirty="0">
                <a:solidFill>
                  <a:srgbClr val="6663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rgbClr val="6663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일정소개</a:t>
            </a:r>
            <a:endParaRPr dirty="0">
              <a:solidFill>
                <a:srgbClr val="66635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defTabSz="825500"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rgbClr val="66635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4486065" y="6031121"/>
            <a:ext cx="519709" cy="1"/>
          </a:xfrm>
          <a:prstGeom prst="line">
            <a:avLst/>
          </a:prstGeom>
          <a:ln w="635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4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4486065" y="4465354"/>
            <a:ext cx="519709" cy="1"/>
          </a:xfrm>
          <a:prstGeom prst="line">
            <a:avLst/>
          </a:prstGeom>
          <a:ln w="635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4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4486065" y="2899587"/>
            <a:ext cx="519709" cy="1"/>
          </a:xfrm>
          <a:prstGeom prst="line">
            <a:avLst/>
          </a:prstGeom>
          <a:ln w="635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4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4486065" y="1484265"/>
            <a:ext cx="519709" cy="1"/>
          </a:xfrm>
          <a:prstGeom prst="line">
            <a:avLst/>
          </a:prstGeom>
          <a:ln w="635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4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4294967295"/>
          </p:nvPr>
        </p:nvSpPr>
        <p:spPr>
          <a:xfrm>
            <a:off x="12507845" y="9268883"/>
            <a:ext cx="236144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4938671" y="4135298"/>
            <a:ext cx="3127459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01 </a:t>
            </a:r>
            <a:r>
              <a:rPr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개요</a:t>
            </a:r>
            <a:endParaRPr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5058349" y="4305157"/>
            <a:ext cx="758251" cy="0"/>
          </a:xfrm>
          <a:prstGeom prst="line">
            <a:avLst/>
          </a:prstGeom>
          <a:ln w="635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4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4294967295"/>
          </p:nvPr>
        </p:nvSpPr>
        <p:spPr>
          <a:xfrm>
            <a:off x="12507502" y="9268883"/>
            <a:ext cx="23683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A68B9D6-AC98-409F-A1B9-0C63EEF11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999" y="351836"/>
            <a:ext cx="8232895" cy="9401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0B29F6-80D8-4E2D-82A9-EB3CFF0FAD20}"/>
              </a:ext>
            </a:extLst>
          </p:cNvPr>
          <p:cNvSpPr txBox="1"/>
          <p:nvPr/>
        </p:nvSpPr>
        <p:spPr>
          <a:xfrm>
            <a:off x="7355791" y="543422"/>
            <a:ext cx="1290418" cy="31803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?</a:t>
            </a:r>
            <a:endParaRPr kumimoji="0" lang="ko-KR" altLang="en-US" sz="20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1B80867-055B-4AFA-B15A-0CC5E59CA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00" y="852486"/>
            <a:ext cx="2799599" cy="267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1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4673856" y="4494853"/>
            <a:ext cx="774444" cy="0"/>
          </a:xfrm>
          <a:prstGeom prst="line">
            <a:avLst/>
          </a:prstGeom>
          <a:ln w="635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4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4517081" y="4286895"/>
            <a:ext cx="3970639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02 </a:t>
            </a:r>
            <a:r>
              <a:rPr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팀구성</a:t>
            </a:r>
            <a:endParaRPr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0" name="Shape 150"/>
          <p:cNvSpPr>
            <a:spLocks noGrp="1"/>
          </p:cNvSpPr>
          <p:nvPr>
            <p:ph type="sldNum" sz="quarter" idx="4294967295"/>
          </p:nvPr>
        </p:nvSpPr>
        <p:spPr>
          <a:xfrm>
            <a:off x="12512074" y="9268883"/>
            <a:ext cx="227686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75940" y="276257"/>
            <a:ext cx="2162451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5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02 </a:t>
            </a:r>
            <a:r>
              <a:rPr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구성</a:t>
            </a:r>
            <a:endParaRPr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189981" y="361809"/>
            <a:ext cx="444143" cy="1"/>
          </a:xfrm>
          <a:prstGeom prst="line">
            <a:avLst/>
          </a:prstGeom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4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sldNum" sz="quarter" idx="4294967295"/>
          </p:nvPr>
        </p:nvSpPr>
        <p:spPr>
          <a:xfrm>
            <a:off x="12506016" y="9268883"/>
            <a:ext cx="239802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6BC20A7-30D5-4DA8-A33C-C5F01CE76D2F}"/>
              </a:ext>
            </a:extLst>
          </p:cNvPr>
          <p:cNvSpPr txBox="1">
            <a:spLocks noChangeAspect="1"/>
          </p:cNvSpPr>
          <p:nvPr/>
        </p:nvSpPr>
        <p:spPr>
          <a:xfrm>
            <a:off x="1091671" y="2872104"/>
            <a:ext cx="3308879" cy="3223896"/>
          </a:xfrm>
          <a:prstGeom prst="rect">
            <a:avLst/>
          </a:prstGeom>
          <a:noFill/>
          <a:ln w="76200" cap="flat">
            <a:solidFill>
              <a:schemeClr val="bg1">
                <a:lumMod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박기경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</a:t>
            </a:r>
            <a:r>
              <a:rPr lang="ko-KR" altLang="en-US" b="1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이벤트관리</a:t>
            </a:r>
            <a:endParaRPr lang="en-US" altLang="ko-KR" b="1" dirty="0">
              <a:solidFill>
                <a:srgbClr val="00B0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91FC96D-270F-4923-AA69-28F8E01F3508}"/>
              </a:ext>
            </a:extLst>
          </p:cNvPr>
          <p:cNvSpPr txBox="1">
            <a:spLocks noChangeAspect="1"/>
          </p:cNvSpPr>
          <p:nvPr/>
        </p:nvSpPr>
        <p:spPr>
          <a:xfrm>
            <a:off x="4847960" y="2872104"/>
            <a:ext cx="3308879" cy="3223896"/>
          </a:xfrm>
          <a:prstGeom prst="rect">
            <a:avLst/>
          </a:prstGeom>
          <a:noFill/>
          <a:ln w="76200" cap="flat">
            <a:solidFill>
              <a:schemeClr val="bg1">
                <a:lumMod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신명섭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GUI </a:t>
            </a:r>
            <a:r>
              <a:rPr lang="ko-KR" altLang="en-US" b="1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 및 제작</a:t>
            </a:r>
            <a:endParaRPr lang="en-US" altLang="ko-KR" b="1" dirty="0">
              <a:solidFill>
                <a:srgbClr val="00B0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12690DF-8D71-429E-B464-382199741013}"/>
              </a:ext>
            </a:extLst>
          </p:cNvPr>
          <p:cNvSpPr txBox="1">
            <a:spLocks noChangeAspect="1"/>
          </p:cNvSpPr>
          <p:nvPr/>
        </p:nvSpPr>
        <p:spPr>
          <a:xfrm>
            <a:off x="8604250" y="2872104"/>
            <a:ext cx="3308879" cy="3223896"/>
          </a:xfrm>
          <a:prstGeom prst="rect">
            <a:avLst/>
          </a:prstGeom>
          <a:noFill/>
          <a:ln w="76200" cap="flat">
            <a:solidFill>
              <a:schemeClr val="bg1">
                <a:lumMod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이재영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b="1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연동 및 관리</a:t>
            </a:r>
            <a:endParaRPr lang="en-US" altLang="ko-KR" b="1" dirty="0">
              <a:solidFill>
                <a:srgbClr val="00B0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 flipV="1">
            <a:off x="4200510" y="4559301"/>
            <a:ext cx="803290" cy="11752"/>
          </a:xfrm>
          <a:prstGeom prst="line">
            <a:avLst/>
          </a:prstGeom>
          <a:ln w="635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4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3461989" y="4381252"/>
            <a:ext cx="6080821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57200"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구현방법</a:t>
            </a:r>
            <a:endParaRPr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0" name="Shape 160"/>
          <p:cNvSpPr>
            <a:spLocks noGrp="1"/>
          </p:cNvSpPr>
          <p:nvPr>
            <p:ph type="sldNum" sz="quarter" idx="4294967295"/>
          </p:nvPr>
        </p:nvSpPr>
        <p:spPr>
          <a:xfrm>
            <a:off x="12513331" y="9268883"/>
            <a:ext cx="225172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98272" y="250858"/>
            <a:ext cx="2543328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35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구현방법</a:t>
            </a:r>
            <a:r>
              <a:rPr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163" name="Shape 163"/>
          <p:cNvSpPr/>
          <p:nvPr/>
        </p:nvSpPr>
        <p:spPr>
          <a:xfrm>
            <a:off x="174472" y="361810"/>
            <a:ext cx="422428" cy="0"/>
          </a:xfrm>
          <a:prstGeom prst="line">
            <a:avLst/>
          </a:prstGeom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4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7654856" y="6410479"/>
            <a:ext cx="6959137" cy="6734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algn="l" defTabSz="825500">
              <a:defRPr sz="35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0" name="Shape 180"/>
          <p:cNvSpPr>
            <a:spLocks noGrp="1"/>
          </p:cNvSpPr>
          <p:nvPr>
            <p:ph type="sldNum" sz="quarter" idx="4294967295"/>
          </p:nvPr>
        </p:nvSpPr>
        <p:spPr>
          <a:xfrm>
            <a:off x="12503387" y="9268883"/>
            <a:ext cx="24506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70CEF3E-B29D-4621-ADF1-EC8DBD5070A5}"/>
              </a:ext>
            </a:extLst>
          </p:cNvPr>
          <p:cNvSpPr/>
          <p:nvPr/>
        </p:nvSpPr>
        <p:spPr>
          <a:xfrm>
            <a:off x="2381269" y="1473669"/>
            <a:ext cx="8242262" cy="221599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defTabSz="457200"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sz="13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C# </a:t>
            </a:r>
            <a:r>
              <a:rPr lang="en-US" altLang="ko-KR" sz="13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en-US" altLang="ko-KR" sz="13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sz="13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D4723F2-151A-4A40-8926-1169538AA74B}"/>
              </a:ext>
            </a:extLst>
          </p:cNvPr>
          <p:cNvSpPr/>
          <p:nvPr/>
        </p:nvSpPr>
        <p:spPr>
          <a:xfrm>
            <a:off x="4183496" y="5639197"/>
            <a:ext cx="4637808" cy="2215991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altLang="ko-KR" sz="13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P.O.S</a:t>
            </a:r>
            <a:endParaRPr lang="ko-KR" altLang="en-US" sz="4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xmlns="" id="{9FFF0765-786C-490C-A0DC-3CA2A7CC0A47}"/>
              </a:ext>
            </a:extLst>
          </p:cNvPr>
          <p:cNvSpPr/>
          <p:nvPr/>
        </p:nvSpPr>
        <p:spPr>
          <a:xfrm>
            <a:off x="5518380" y="3791110"/>
            <a:ext cx="1968040" cy="174663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고딕" panose="020D0604000000000000" pitchFamily="50" charset="-127"/>
              <a:ea typeface="나눔고딕" panose="020D0604000000000000" pitchFamily="50" charset="-127"/>
              <a:sym typeface="Apple SD 산돌고딕 Neo 옅은체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58F71747-1BA0-48A3-A4C5-EC629F166B92}"/>
              </a:ext>
            </a:extLst>
          </p:cNvPr>
          <p:cNvGrpSpPr/>
          <p:nvPr/>
        </p:nvGrpSpPr>
        <p:grpSpPr>
          <a:xfrm>
            <a:off x="3419408" y="1767536"/>
            <a:ext cx="1767691" cy="1814908"/>
            <a:chOff x="3419408" y="1767536"/>
            <a:chExt cx="1767691" cy="1814908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E81D37E3-D262-4BB4-8E99-4F12C6EBB438}"/>
                </a:ext>
              </a:extLst>
            </p:cNvPr>
            <p:cNvCxnSpPr>
              <a:cxnSpLocks/>
            </p:cNvCxnSpPr>
            <p:nvPr/>
          </p:nvCxnSpPr>
          <p:spPr>
            <a:xfrm>
              <a:off x="3419408" y="1767536"/>
              <a:ext cx="1741315" cy="1814908"/>
            </a:xfrm>
            <a:prstGeom prst="line">
              <a:avLst/>
            </a:prstGeom>
            <a:noFill/>
            <a:ln w="57150" cap="flat">
              <a:solidFill>
                <a:srgbClr val="FF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97DE637E-9C5F-48F8-8FAB-EE2537A90A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9408" y="1767536"/>
              <a:ext cx="1767691" cy="1814908"/>
            </a:xfrm>
            <a:prstGeom prst="line">
              <a:avLst/>
            </a:prstGeom>
            <a:noFill/>
            <a:ln w="57150" cap="flat">
              <a:solidFill>
                <a:srgbClr val="FF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5774BB52-D462-4C0D-AD0D-ACD08F247749}"/>
              </a:ext>
            </a:extLst>
          </p:cNvPr>
          <p:cNvSpPr/>
          <p:nvPr/>
        </p:nvSpPr>
        <p:spPr>
          <a:xfrm>
            <a:off x="596900" y="1473669"/>
            <a:ext cx="11751350" cy="221599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defTabSz="457200"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sz="13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JAVA </a:t>
            </a:r>
            <a:r>
              <a:rPr lang="en-US" altLang="ko-KR" sz="13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en-US" altLang="ko-KR" sz="13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sz="13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4289364" y="4270486"/>
            <a:ext cx="735497" cy="1"/>
          </a:xfrm>
          <a:prstGeom prst="line">
            <a:avLst/>
          </a:prstGeom>
          <a:ln w="635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4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4095491" y="4295905"/>
            <a:ext cx="4813818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일정소개</a:t>
            </a:r>
            <a:endParaRPr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9" name="Shape 199"/>
          <p:cNvSpPr>
            <a:spLocks noGrp="1"/>
          </p:cNvSpPr>
          <p:nvPr>
            <p:ph type="sldNum" sz="quarter" idx="4294967295"/>
          </p:nvPr>
        </p:nvSpPr>
        <p:spPr>
          <a:xfrm>
            <a:off x="12487156" y="9268883"/>
            <a:ext cx="277522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2FAD1"/>
        </a:solid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no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 dirty="0">
            <a:ln>
              <a:noFill/>
            </a:ln>
            <a:solidFill>
              <a:schemeClr val="tx1"/>
            </a:solidFill>
            <a:effectLst/>
            <a:uFillTx/>
            <a:latin typeface="나눔고딕" panose="020D0604000000000000" pitchFamily="50" charset="-127"/>
            <a:ea typeface="나눔고딕" panose="020D0604000000000000" pitchFamily="50" charset="-127"/>
            <a:sym typeface="Apple SD 산돌고딕 Neo 옅은체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76200" cap="flat">
          <a:solidFill>
            <a:schemeClr val="bg1">
              <a:lumMod val="50000"/>
            </a:schemeClr>
          </a:solidFill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no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 dirty="0" smtClean="0">
            <a:ln>
              <a:noFill/>
            </a:ln>
            <a:solidFill>
              <a:srgbClr val="000000"/>
            </a:solidFill>
            <a:effectLst/>
            <a:uFillTx/>
            <a:latin typeface="나눔고딕" panose="020D0604000000000000" pitchFamily="50" charset="-127"/>
            <a:ea typeface="나눔고딕" panose="020D0604000000000000" pitchFamily="50" charset="-127"/>
            <a:sym typeface="Apple SD 산돌고딕 Neo 옅은체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188</Words>
  <Application>Microsoft Office PowerPoint</Application>
  <PresentationFormat>사용자 지정</PresentationFormat>
  <Paragraphs>100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Apple SD 산돌고딕 Neo 옅은체</vt:lpstr>
      <vt:lpstr>Helvetica Neue</vt:lpstr>
      <vt:lpstr>Palatino</vt:lpstr>
      <vt:lpstr>나눔고딕</vt:lpstr>
      <vt:lpstr>Helvetica</vt:lpstr>
      <vt:lpstr>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이재영</cp:lastModifiedBy>
  <cp:revision>62</cp:revision>
  <dcterms:modified xsi:type="dcterms:W3CDTF">2018-05-25T01:51:39Z</dcterms:modified>
</cp:coreProperties>
</file>