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3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9EFB-4328-408D-B3C4-87244F9BE90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6882-54FA-4E70-892A-9D7D701E6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FF64-9168-4566-BC43-CE44D199588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B95D-009C-4B5B-B210-90BE681F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58" y="2514935"/>
            <a:ext cx="9144000" cy="966496"/>
          </a:xfrm>
        </p:spPr>
        <p:txBody>
          <a:bodyPr/>
          <a:lstStyle/>
          <a:p>
            <a:r>
              <a:rPr lang="en-US" b="1" u="sng" dirty="0" smtClean="0"/>
              <a:t>CRIME ANALYSIS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2757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126" y="89001"/>
            <a:ext cx="3071070" cy="1325563"/>
          </a:xfrm>
        </p:spPr>
        <p:txBody>
          <a:bodyPr/>
          <a:lstStyle/>
          <a:p>
            <a:r>
              <a:rPr lang="en-US" b="1" u="sng" dirty="0" smtClean="0"/>
              <a:t>DASHBOARD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1414564"/>
            <a:ext cx="11929145" cy="5296629"/>
          </a:xfrm>
        </p:spPr>
      </p:pic>
    </p:spTree>
    <p:extLst>
      <p:ext uri="{BB962C8B-B14F-4D97-AF65-F5344CB8AC3E}">
        <p14:creationId xmlns:p14="http://schemas.microsoft.com/office/powerpoint/2010/main" val="198993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52" y="500062"/>
            <a:ext cx="10515600" cy="1325563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Other and theft are </a:t>
            </a:r>
            <a:r>
              <a:rPr lang="en-US" sz="2400" dirty="0"/>
              <a:t>by far the most common type of serious </a:t>
            </a:r>
            <a:r>
              <a:rPr lang="en-US" sz="2400" dirty="0" smtClean="0"/>
              <a:t>crime happened in the past years in Baton Rouge City. Serious </a:t>
            </a:r>
            <a:r>
              <a:rPr lang="en-US" sz="2400" dirty="0"/>
              <a:t>crimes are most likely to occur on Friday and least likely to occur on </a:t>
            </a:r>
            <a:r>
              <a:rPr lang="en-US" sz="2400" dirty="0" err="1" smtClean="0"/>
              <a:t>Modnay</a:t>
            </a:r>
            <a:r>
              <a:rPr lang="en-US" sz="2400" dirty="0" smtClean="0"/>
              <a:t>. Serious </a:t>
            </a:r>
            <a:r>
              <a:rPr lang="en-US" sz="2400" dirty="0"/>
              <a:t>crimes are most common in </a:t>
            </a:r>
            <a:r>
              <a:rPr lang="en-US" sz="2400" dirty="0" smtClean="0"/>
              <a:t>the District 2. </a:t>
            </a:r>
            <a:endParaRPr lang="en-US" sz="2400" dirty="0"/>
          </a:p>
          <a:p>
            <a:r>
              <a:rPr lang="en-US" sz="2400" dirty="0" smtClean="0"/>
              <a:t>It  is possible to predict where or when the crime will be committed with the help of time series and other Machine Learning predication methods.</a:t>
            </a:r>
          </a:p>
          <a:p>
            <a:r>
              <a:rPr lang="en-US" sz="2400" dirty="0" smtClean="0"/>
              <a:t>Officers and investigators should more focus on crimes like Theft and the other categories which are not included more, primarily in District 2.Narcotics, Criminal Damage to Property and Battery come </a:t>
            </a:r>
            <a:r>
              <a:rPr lang="en-US" sz="2400" dirty="0" err="1" smtClean="0"/>
              <a:t>sto</a:t>
            </a:r>
            <a:r>
              <a:rPr lang="en-US" sz="2400" dirty="0" smtClean="0"/>
              <a:t> the next priority. Also officers should deploy checkpoints in the major crime districts, streets and areas on </a:t>
            </a:r>
            <a:r>
              <a:rPr lang="en-US" sz="2400" dirty="0" err="1" smtClean="0"/>
              <a:t>frdiay</a:t>
            </a:r>
            <a:r>
              <a:rPr lang="en-US" sz="2400" dirty="0" smtClean="0"/>
              <a:t> as major number of crimes are happening on </a:t>
            </a:r>
            <a:r>
              <a:rPr lang="en-US" sz="2400" dirty="0" err="1" smtClean="0"/>
              <a:t>friday</a:t>
            </a:r>
            <a:r>
              <a:rPr lang="en-US" sz="2400" dirty="0" smtClean="0"/>
              <a:t>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658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720" y="314791"/>
            <a:ext cx="10515600" cy="1633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CRIME DISTRIBUTION IN THE BATON ROUGE CITY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398"/>
            <a:ext cx="12192000" cy="4832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252" y="5736574"/>
            <a:ext cx="1003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distribution shows the count of the crimes happening in the city, </a:t>
            </a:r>
            <a:r>
              <a:rPr lang="en-US" sz="1400" b="1" dirty="0" smtClean="0"/>
              <a:t>Other</a:t>
            </a:r>
            <a:r>
              <a:rPr lang="en-US" sz="1600" dirty="0" smtClean="0"/>
              <a:t> with count </a:t>
            </a:r>
            <a:r>
              <a:rPr lang="en-US" sz="1400" b="1" dirty="0" smtClean="0"/>
              <a:t>119,772</a:t>
            </a:r>
            <a:r>
              <a:rPr lang="en-US" sz="1600" dirty="0" smtClean="0"/>
              <a:t> has the highest count following with </a:t>
            </a:r>
            <a:r>
              <a:rPr lang="en-US" sz="1400" b="1" dirty="0" smtClean="0"/>
              <a:t>Thef</a:t>
            </a:r>
            <a:r>
              <a:rPr lang="en-US" sz="1600" dirty="0" smtClean="0"/>
              <a:t>t with the count of </a:t>
            </a:r>
            <a:r>
              <a:rPr lang="en-US" sz="1400" b="1" dirty="0" smtClean="0"/>
              <a:t>96,167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1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778704"/>
            <a:ext cx="11697050" cy="4988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9115" y="6107185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distribution is showing </a:t>
            </a:r>
            <a:r>
              <a:rPr lang="en-US" sz="1600" b="1" dirty="0" smtClean="0"/>
              <a:t>District 2 </a:t>
            </a:r>
            <a:r>
              <a:rPr lang="en-US" sz="1600" dirty="0" smtClean="0"/>
              <a:t>has the highest crime occurring which Is the </a:t>
            </a:r>
            <a:r>
              <a:rPr lang="en-US" sz="1600" b="1" dirty="0" smtClean="0"/>
              <a:t>other</a:t>
            </a:r>
            <a:r>
              <a:rPr lang="en-US" sz="1600" dirty="0" smtClean="0"/>
              <a:t> type with 44,488 count  of crime, second highest district is </a:t>
            </a:r>
            <a:r>
              <a:rPr lang="en-US" sz="1600" b="1" dirty="0" smtClean="0"/>
              <a:t>District 1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5401" y="239523"/>
            <a:ext cx="476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CRIME DISTRIBUTION DISTRICT 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1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9820" y="-71103"/>
            <a:ext cx="6044617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DATES WITH MOST CRIME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" y="869279"/>
            <a:ext cx="11828477" cy="4793289"/>
          </a:xfrm>
        </p:spPr>
      </p:pic>
      <p:sp>
        <p:nvSpPr>
          <p:cNvPr id="5" name="TextBox 4"/>
          <p:cNvSpPr txBox="1"/>
          <p:nvPr/>
        </p:nvSpPr>
        <p:spPr>
          <a:xfrm>
            <a:off x="595618" y="5872294"/>
            <a:ext cx="1028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in the distribution among all the dates from the month of all the years </a:t>
            </a:r>
            <a:r>
              <a:rPr lang="en-US" b="1" dirty="0" smtClean="0"/>
              <a:t>date 1 </a:t>
            </a:r>
            <a:r>
              <a:rPr lang="en-US" dirty="0" smtClean="0"/>
              <a:t>has  most crime occurred and the lowest is the </a:t>
            </a:r>
            <a:r>
              <a:rPr lang="en-US" b="1" dirty="0" smtClean="0"/>
              <a:t>date 31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7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813" y="310393"/>
            <a:ext cx="10515600" cy="3523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 which weekday the most crime has happened?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" y="768612"/>
            <a:ext cx="12063369" cy="4351338"/>
          </a:xfrm>
        </p:spPr>
      </p:pic>
      <p:sp>
        <p:nvSpPr>
          <p:cNvPr id="5" name="TextBox 4"/>
          <p:cNvSpPr txBox="1"/>
          <p:nvPr/>
        </p:nvSpPr>
        <p:spPr>
          <a:xfrm>
            <a:off x="58722" y="5301842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says that most of the crimes has happened on the day of </a:t>
            </a:r>
            <a:r>
              <a:rPr lang="en-US" b="1" dirty="0" smtClean="0"/>
              <a:t>Friday</a:t>
            </a:r>
            <a:r>
              <a:rPr lang="en-US" dirty="0" smtClean="0"/>
              <a:t>, following with </a:t>
            </a:r>
            <a:r>
              <a:rPr lang="en-US" b="1" dirty="0" smtClean="0"/>
              <a:t>Saturday</a:t>
            </a:r>
            <a:r>
              <a:rPr lang="en-US" dirty="0" smtClean="0"/>
              <a:t>, also </a:t>
            </a:r>
            <a:r>
              <a:rPr lang="en-US" b="1" dirty="0" smtClean="0"/>
              <a:t>theft </a:t>
            </a:r>
            <a:r>
              <a:rPr lang="en-US" dirty="0" smtClean="0"/>
              <a:t>and </a:t>
            </a:r>
            <a:r>
              <a:rPr lang="en-US" b="1" dirty="0" smtClean="0"/>
              <a:t>other</a:t>
            </a:r>
            <a:r>
              <a:rPr lang="en-US" dirty="0" smtClean="0"/>
              <a:t> types of crime are the most common occurring crimes.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617" y="197346"/>
            <a:ext cx="5696124" cy="5744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Month Wise Crime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003504"/>
            <a:ext cx="11442583" cy="3820166"/>
          </a:xfrm>
        </p:spPr>
      </p:pic>
      <p:sp>
        <p:nvSpPr>
          <p:cNvPr id="5" name="TextBox 4"/>
          <p:cNvSpPr txBox="1"/>
          <p:nvPr/>
        </p:nvSpPr>
        <p:spPr>
          <a:xfrm>
            <a:off x="889233" y="5192785"/>
            <a:ext cx="975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According to the distribution Other type of crime has happened the most in year of </a:t>
            </a:r>
            <a:r>
              <a:rPr lang="en-US" b="1" dirty="0" smtClean="0"/>
              <a:t>july</a:t>
            </a:r>
            <a:r>
              <a:rPr lang="en-US" dirty="0" smtClean="0"/>
              <a:t>,</a:t>
            </a:r>
            <a:r>
              <a:rPr lang="en-US" b="1" dirty="0" smtClean="0"/>
              <a:t>2011</a:t>
            </a:r>
            <a:r>
              <a:rPr lang="en-US" dirty="0" smtClean="0"/>
              <a:t>  with </a:t>
            </a:r>
            <a:r>
              <a:rPr lang="en-US" b="1" dirty="0" smtClean="0"/>
              <a:t>1824</a:t>
            </a:r>
            <a:r>
              <a:rPr lang="en-US" dirty="0" smtClean="0"/>
              <a:t> crimes reported In that year. Theft has reported the most in the year of 	June </a:t>
            </a:r>
            <a:r>
              <a:rPr lang="en-US" b="1" dirty="0" smtClean="0"/>
              <a:t>2017</a:t>
            </a:r>
            <a:r>
              <a:rPr lang="en-US" dirty="0" smtClean="0"/>
              <a:t> with </a:t>
            </a:r>
            <a:r>
              <a:rPr lang="en-US" b="1" dirty="0" smtClean="0"/>
              <a:t>1049</a:t>
            </a:r>
            <a:r>
              <a:rPr lang="en-US" dirty="0" smtClean="0"/>
              <a:t>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3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29" y="395506"/>
            <a:ext cx="5898160" cy="5744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Year Wise Crime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1" y="969948"/>
            <a:ext cx="11736197" cy="4351338"/>
          </a:xfrm>
        </p:spPr>
      </p:pic>
      <p:sp>
        <p:nvSpPr>
          <p:cNvPr id="6" name="TextBox 5"/>
          <p:cNvSpPr txBox="1"/>
          <p:nvPr/>
        </p:nvSpPr>
        <p:spPr>
          <a:xfrm>
            <a:off x="578840" y="5645791"/>
            <a:ext cx="10603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Crime rate was high in the year of </a:t>
            </a:r>
            <a:r>
              <a:rPr lang="en-US" b="1" dirty="0" smtClean="0"/>
              <a:t>2011</a:t>
            </a:r>
            <a:r>
              <a:rPr lang="en-US" dirty="0" smtClean="0"/>
              <a:t> but as we can see from this plot that the crime rate has decreased gradually year by year, so in the year </a:t>
            </a:r>
            <a:r>
              <a:rPr lang="en-US" b="1" dirty="0" smtClean="0"/>
              <a:t>2021</a:t>
            </a:r>
            <a:r>
              <a:rPr lang="en-US" dirty="0" smtClean="0"/>
              <a:t> crimes has been reported much less as compared to </a:t>
            </a:r>
            <a:r>
              <a:rPr lang="en-US" b="1" dirty="0" smtClean="0"/>
              <a:t>2011</a:t>
            </a:r>
            <a:r>
              <a:rPr lang="en-US" dirty="0" smtClean="0"/>
              <a:t>. Till </a:t>
            </a:r>
            <a:r>
              <a:rPr lang="en-US" b="1" dirty="0" smtClean="0"/>
              <a:t>2020</a:t>
            </a:r>
            <a:r>
              <a:rPr lang="en-US" dirty="0" smtClean="0"/>
              <a:t> other than crime type ‘</a:t>
            </a:r>
            <a:r>
              <a:rPr lang="en-US" b="1" dirty="0" smtClean="0"/>
              <a:t>Other</a:t>
            </a:r>
            <a:r>
              <a:rPr lang="en-US" dirty="0" smtClean="0"/>
              <a:t>’ and ‘</a:t>
            </a:r>
            <a:r>
              <a:rPr lang="en-US" b="1" dirty="0" smtClean="0"/>
              <a:t>Theft</a:t>
            </a:r>
            <a:r>
              <a:rPr lang="en-US" dirty="0" smtClean="0"/>
              <a:t>’ the trend has been almost same for all the years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829" y="407070"/>
            <a:ext cx="10515600" cy="4989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District wise crime Distribution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813732"/>
            <a:ext cx="11216080" cy="4907560"/>
          </a:xfrm>
        </p:spPr>
      </p:pic>
      <p:sp>
        <p:nvSpPr>
          <p:cNvPr id="5" name="TextBox 4"/>
          <p:cNvSpPr txBox="1"/>
          <p:nvPr/>
        </p:nvSpPr>
        <p:spPr>
          <a:xfrm>
            <a:off x="411061" y="609879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geographical distribution most of the crimes has happened area of </a:t>
            </a:r>
            <a:r>
              <a:rPr lang="en-US" b="1" dirty="0"/>
              <a:t>D</a:t>
            </a:r>
            <a:r>
              <a:rPr lang="en-US" b="1" dirty="0" smtClean="0"/>
              <a:t>istrict 1 </a:t>
            </a:r>
            <a:r>
              <a:rPr lang="en-US" dirty="0" smtClean="0"/>
              <a:t>among which highest is the </a:t>
            </a:r>
            <a:r>
              <a:rPr lang="en-US" b="1" dirty="0" smtClean="0"/>
              <a:t>53,855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83" y="-7110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CRIME PREVENTION DISTRICTS IN BATON ROUGE CITY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" y="777000"/>
            <a:ext cx="10536573" cy="4692621"/>
          </a:xfrm>
        </p:spPr>
      </p:pic>
    </p:spTree>
    <p:extLst>
      <p:ext uri="{BB962C8B-B14F-4D97-AF65-F5344CB8AC3E}">
        <p14:creationId xmlns:p14="http://schemas.microsoft.com/office/powerpoint/2010/main" val="11189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442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CRIME ANALYSIS</vt:lpstr>
      <vt:lpstr>CRIME DISTRIBUTION IN THE BATON ROUGE CITY</vt:lpstr>
      <vt:lpstr>PowerPoint Presentation</vt:lpstr>
      <vt:lpstr>DATES WITH MOST CRIME</vt:lpstr>
      <vt:lpstr>On which weekday the most crime has happened?</vt:lpstr>
      <vt:lpstr>Month Wise Crime Data</vt:lpstr>
      <vt:lpstr>Year Wise Crime Data</vt:lpstr>
      <vt:lpstr>District wise crime Distribution</vt:lpstr>
      <vt:lpstr>CRIME PREVENTION DISTRICTS IN BATON ROUGE CITY</vt:lpstr>
      <vt:lpstr>DASHBOARD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</dc:title>
  <dc:creator>Harsh</dc:creator>
  <cp:lastModifiedBy>Harsh</cp:lastModifiedBy>
  <cp:revision>7</cp:revision>
  <dcterms:created xsi:type="dcterms:W3CDTF">2022-05-13T12:45:12Z</dcterms:created>
  <dcterms:modified xsi:type="dcterms:W3CDTF">2022-05-13T13:33:16Z</dcterms:modified>
</cp:coreProperties>
</file>