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9" r:id="rId3"/>
    <p:sldId id="275" r:id="rId4"/>
    <p:sldId id="308" r:id="rId5"/>
    <p:sldId id="309" r:id="rId6"/>
    <p:sldId id="301" r:id="rId7"/>
    <p:sldId id="306" r:id="rId8"/>
    <p:sldId id="307" r:id="rId9"/>
    <p:sldId id="314" r:id="rId10"/>
    <p:sldId id="315" r:id="rId11"/>
    <p:sldId id="312" r:id="rId12"/>
    <p:sldId id="305" r:id="rId13"/>
    <p:sldId id="31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0FB"/>
    <a:srgbClr val="589AFA"/>
    <a:srgbClr val="7C85F4"/>
    <a:srgbClr val="A7CBFB"/>
    <a:srgbClr val="B0B7FE"/>
    <a:srgbClr val="BAE8E7"/>
    <a:srgbClr val="CADCEC"/>
    <a:srgbClr val="FFFFCC"/>
    <a:srgbClr val="A4E1E0"/>
    <a:srgbClr val="829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en-US" altLang="zh-CN" smtClean="0"/>
            <a:t>UDP</a:t>
          </a:r>
          <a:r>
            <a:rPr lang="zh-CN" altLang="en-US" smtClean="0"/>
            <a:t>通信</a:t>
          </a:r>
          <a:r>
            <a:rPr lang="en-US" altLang="zh-CN" smtClean="0"/>
            <a:t>Socket</a:t>
          </a:r>
          <a:r>
            <a:rPr lang="zh-CN" altLang="en-US" smtClean="0"/>
            <a:t>流程</a:t>
          </a:r>
          <a:endParaRPr lang="zh-CN" altLang="en-US" dirty="0"/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F43E8791-1524-43F4-8050-4C34BAD7A645}">
      <dgm:prSet phldrT="[文本]"/>
      <dgm:spPr/>
      <dgm:t>
        <a:bodyPr/>
        <a:lstStyle/>
        <a:p>
          <a:pPr algn="l"/>
          <a:r>
            <a:rPr lang="zh-CN" altLang="en-US" smtClean="0"/>
            <a:t>主机探测原理</a:t>
          </a:r>
          <a:endParaRPr lang="zh-CN" altLang="en-US" dirty="0"/>
        </a:p>
      </dgm:t>
    </dgm:pt>
    <dgm:pt modelId="{2700094A-CC28-4FE4-A205-CF1DB9FF030C}" type="sib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84AA1CE3-FB19-4BAF-A2A7-9A36D3D3F0B7}" type="par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2" custLinFactX="-100000" custLinFactNeighborX="-112338" custLinFactNeighborY="8426"/>
      <dgm:spPr/>
    </dgm:pt>
    <dgm:pt modelId="{5BD8D945-0727-4AEE-910D-850B92E65FD4}" type="pres">
      <dgm:prSet presAssocID="{FCE9FD83-274E-4FE1-BF58-FAB216BAFAD7}" presName="txShp" presStyleLbl="node1" presStyleIdx="0" presStyleCnt="2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0AF2AC48-D519-4CF4-8567-D7AC95B6DE28}" type="pres">
      <dgm:prSet presAssocID="{F43E8791-1524-43F4-8050-4C34BAD7A645}" presName="composite" presStyleCnt="0"/>
      <dgm:spPr/>
    </dgm:pt>
    <dgm:pt modelId="{47029FA6-2407-4A00-9003-1A5A2E23D04D}" type="pres">
      <dgm:prSet presAssocID="{F43E8791-1524-43F4-8050-4C34BAD7A645}" presName="imgShp" presStyleLbl="fgImgPlace1" presStyleIdx="1" presStyleCnt="2" custLinFactX="-100000" custLinFactNeighborX="-112338" custLinFactNeighborY="8426"/>
      <dgm:spPr/>
    </dgm:pt>
    <dgm:pt modelId="{8CEA2735-006C-4E60-8FFD-4DF9D453E957}" type="pres">
      <dgm:prSet presAssocID="{F43E8791-1524-43F4-8050-4C34BAD7A645}" presName="txShp" presStyleLbl="node1" presStyleIdx="1" presStyleCnt="2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06996C-0E1C-4B20-B341-F86F81FC8C42}" type="presOf" srcId="{FCE9FD83-274E-4FE1-BF58-FAB216BAFAD7}" destId="{5BD8D945-0727-4AEE-910D-850B92E65FD4}" srcOrd="0" destOrd="0" presId="urn:microsoft.com/office/officeart/2005/8/layout/vList3"/>
    <dgm:cxn modelId="{852F2836-8433-4D4B-B313-924F1105F1F8}" srcId="{C0DAA090-DC2F-4A5B-84CF-FE23997C0F8D}" destId="{F43E8791-1524-43F4-8050-4C34BAD7A645}" srcOrd="1" destOrd="0" parTransId="{84AA1CE3-FB19-4BAF-A2A7-9A36D3D3F0B7}" sibTransId="{2700094A-CC28-4FE4-A205-CF1DB9FF030C}"/>
    <dgm:cxn modelId="{7348F96D-A88F-42C0-97E9-F3DCC7CC2920}" type="presOf" srcId="{C0DAA090-DC2F-4A5B-84CF-FE23997C0F8D}" destId="{DDE2EFAC-FD0A-43B9-9885-8F584F8B2687}" srcOrd="0" destOrd="0" presId="urn:microsoft.com/office/officeart/2005/8/layout/vList3"/>
    <dgm:cxn modelId="{A59F95D4-10C6-45C4-B33D-3D9B75A360EA}" type="presOf" srcId="{F43E8791-1524-43F4-8050-4C34BAD7A645}" destId="{8CEA2735-006C-4E60-8FFD-4DF9D453E957}" srcOrd="0" destOrd="0" presId="urn:microsoft.com/office/officeart/2005/8/layout/vList3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C87FE13C-F4F4-44CE-8DDA-EFEDFB436AF7}" type="presParOf" srcId="{DDE2EFAC-FD0A-43B9-9885-8F584F8B2687}" destId="{04035673-F57E-4B09-9D23-B9C1E0ED0AD0}" srcOrd="0" destOrd="0" presId="urn:microsoft.com/office/officeart/2005/8/layout/vList3"/>
    <dgm:cxn modelId="{273E7FB7-C7FC-4E03-80D4-FC3A3D3DD1F4}" type="presParOf" srcId="{04035673-F57E-4B09-9D23-B9C1E0ED0AD0}" destId="{2B887BC6-55C2-4279-8C72-93BBB484D70B}" srcOrd="0" destOrd="0" presId="urn:microsoft.com/office/officeart/2005/8/layout/vList3"/>
    <dgm:cxn modelId="{DEB41D18-72C4-4020-A180-12643A75E4AC}" type="presParOf" srcId="{04035673-F57E-4B09-9D23-B9C1E0ED0AD0}" destId="{5BD8D945-0727-4AEE-910D-850B92E65FD4}" srcOrd="1" destOrd="0" presId="urn:microsoft.com/office/officeart/2005/8/layout/vList3"/>
    <dgm:cxn modelId="{89342A37-8992-42A7-B2AB-102EB8473852}" type="presParOf" srcId="{DDE2EFAC-FD0A-43B9-9885-8F584F8B2687}" destId="{CBB756D1-7B5D-46C5-B557-6BFF75EAD8BF}" srcOrd="1" destOrd="0" presId="urn:microsoft.com/office/officeart/2005/8/layout/vList3"/>
    <dgm:cxn modelId="{CEADD49C-9D2A-4B76-BD09-D2B929D8519C}" type="presParOf" srcId="{DDE2EFAC-FD0A-43B9-9885-8F584F8B2687}" destId="{0AF2AC48-D519-4CF4-8567-D7AC95B6DE28}" srcOrd="2" destOrd="0" presId="urn:microsoft.com/office/officeart/2005/8/layout/vList3"/>
    <dgm:cxn modelId="{841DCCD0-531D-4D66-8116-B38823B842C8}" type="presParOf" srcId="{0AF2AC48-D519-4CF4-8567-D7AC95B6DE28}" destId="{47029FA6-2407-4A00-9003-1A5A2E23D04D}" srcOrd="0" destOrd="0" presId="urn:microsoft.com/office/officeart/2005/8/layout/vList3"/>
    <dgm:cxn modelId="{7D0FD3EB-9D42-4163-8B5C-EDD8DE373F43}" type="presParOf" srcId="{0AF2AC48-D519-4CF4-8567-D7AC95B6DE28}" destId="{8CEA2735-006C-4E60-8FFD-4DF9D453E95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5348" y="1731526"/>
            <a:ext cx="9289296" cy="12366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8000">
                <a:solidFill>
                  <a:schemeClr val="accent1">
                    <a:lumMod val="75000"/>
                  </a:schemeClr>
                </a:solidFill>
              </a:rPr>
              <a:t>UDP</a:t>
            </a:r>
            <a:r>
              <a:rPr lang="zh-CN" altLang="en-US" sz="8000">
                <a:solidFill>
                  <a:schemeClr val="accent1">
                    <a:lumMod val="75000"/>
                  </a:schemeClr>
                </a:solidFill>
              </a:rPr>
              <a:t>通信与主机探测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71507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472539" y="278165"/>
            <a:ext cx="3734693" cy="5326987"/>
          </a:xfrm>
          <a:prstGeom prst="roundRect">
            <a:avLst>
              <a:gd name="adj" fmla="val 5291"/>
            </a:avLst>
          </a:prstGeom>
          <a:solidFill>
            <a:srgbClr val="37B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607141" y="278166"/>
            <a:ext cx="3774365" cy="5326987"/>
          </a:xfrm>
          <a:prstGeom prst="roundRect">
            <a:avLst>
              <a:gd name="adj" fmla="val 5291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74032" y="226191"/>
            <a:ext cx="2358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响应端线程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147982" y="708566"/>
            <a:ext cx="1276708" cy="286276"/>
          </a:xfrm>
          <a:prstGeom prst="ellipse">
            <a:avLst/>
          </a:prstGeom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72539" y="34426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发送端线程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336778" y="650216"/>
            <a:ext cx="1276708" cy="286276"/>
          </a:xfrm>
          <a:prstGeom prst="ellipse">
            <a:avLst/>
          </a:prstGeom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4040603" y="5472686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6666079" y="1058182"/>
            <a:ext cx="291173" cy="28598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3674526" y="5742841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5132425" y="2710130"/>
            <a:ext cx="406492" cy="32361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 flipH="1">
            <a:off x="5132425" y="4290036"/>
            <a:ext cx="410855" cy="363281"/>
          </a:xfrm>
          <a:prstGeom prst="rightArrow">
            <a:avLst/>
          </a:prstGeom>
          <a:solidFill>
            <a:srgbClr val="7030A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6158169" y="5770174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2"/>
          <p:cNvSpPr txBox="1">
            <a:spLocks noChangeArrowheads="1"/>
          </p:cNvSpPr>
          <p:nvPr/>
        </p:nvSpPr>
        <p:spPr>
          <a:xfrm>
            <a:off x="1169798" y="6084489"/>
            <a:ext cx="3820479" cy="6710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UDP</a:t>
            </a:r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的主机探测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4" name="下箭头 83"/>
          <p:cNvSpPr/>
          <p:nvPr/>
        </p:nvSpPr>
        <p:spPr>
          <a:xfrm>
            <a:off x="6561129" y="5489602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圆角矩形 86"/>
          <p:cNvSpPr/>
          <p:nvPr/>
        </p:nvSpPr>
        <p:spPr>
          <a:xfrm>
            <a:off x="1579418" y="2168714"/>
            <a:ext cx="3553007" cy="1765702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>
            <a:off x="3420664" y="2711717"/>
            <a:ext cx="1643403" cy="3103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DEST_PORT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5694447" y="2574520"/>
            <a:ext cx="114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9095</a:t>
            </a:r>
            <a:endParaRPr lang="zh-CN" altLang="en-US" sz="3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4029835" y="4185031"/>
            <a:ext cx="114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9096</a:t>
            </a:r>
            <a:endParaRPr lang="zh-CN" altLang="en-US" sz="32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下箭头 92"/>
          <p:cNvSpPr/>
          <p:nvPr/>
        </p:nvSpPr>
        <p:spPr>
          <a:xfrm>
            <a:off x="3828580" y="1030976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圆角矩形 93"/>
          <p:cNvSpPr/>
          <p:nvPr/>
        </p:nvSpPr>
        <p:spPr>
          <a:xfrm>
            <a:off x="5711886" y="1374817"/>
            <a:ext cx="2069454" cy="601202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bind(9095)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3080038" y="1380076"/>
            <a:ext cx="2069454" cy="60120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bind(9096)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2405534" y="2111883"/>
            <a:ext cx="2157175" cy="6710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请求包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406748" y="3064320"/>
            <a:ext cx="1671233" cy="3103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LOCAL_PORT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406747" y="3447737"/>
            <a:ext cx="1671233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有人嘛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727439" y="2697405"/>
            <a:ext cx="1643403" cy="31037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920FB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广播地址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719692" y="3061527"/>
            <a:ext cx="1643403" cy="310379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FFFF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本机地址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5711886" y="3676049"/>
            <a:ext cx="3553007" cy="1765702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5781287" y="4314477"/>
            <a:ext cx="1643403" cy="3103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DEST_PORT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6533542" y="3667520"/>
            <a:ext cx="2157175" cy="6710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回复包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781287" y="4681687"/>
            <a:ext cx="1643403" cy="3103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LOCAL_PORT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799485" y="5048897"/>
            <a:ext cx="1671233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7541356" y="4316812"/>
            <a:ext cx="1643403" cy="31037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920FB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目标地址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7541356" y="4681687"/>
            <a:ext cx="1643403" cy="310379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FFFF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本机地址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02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213629" y="301916"/>
            <a:ext cx="1955928" cy="6400800"/>
          </a:xfrm>
          <a:prstGeom prst="roundRect">
            <a:avLst>
              <a:gd name="adj" fmla="val 5291"/>
            </a:avLst>
          </a:prstGeom>
          <a:solidFill>
            <a:srgbClr val="37B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865484" y="301917"/>
            <a:ext cx="1762252" cy="6400798"/>
          </a:xfrm>
          <a:prstGeom prst="roundRect">
            <a:avLst>
              <a:gd name="adj" fmla="val 5291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31716" y="1374358"/>
            <a:ext cx="4963893" cy="1937810"/>
          </a:xfrm>
          <a:prstGeom prst="roundRect">
            <a:avLst>
              <a:gd name="adj" fmla="val 12742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333981" y="1443115"/>
            <a:ext cx="4103628" cy="471713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54174" y="3509122"/>
            <a:ext cx="4951403" cy="1966579"/>
          </a:xfrm>
          <a:prstGeom prst="roundRect">
            <a:avLst>
              <a:gd name="adj" fmla="val 8635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827243" y="3318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文件接收端线程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095570" y="688486"/>
            <a:ext cx="1276708" cy="286276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50807" y="3305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发送端线程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507978" y="673966"/>
            <a:ext cx="1276708" cy="286276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418087" y="1516315"/>
            <a:ext cx="1307725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请求包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2001810" y="5442234"/>
            <a:ext cx="327195" cy="29705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573182" y="5769955"/>
            <a:ext cx="1166865" cy="2595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关闭文件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2036905" y="6067608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4576607" y="1094952"/>
            <a:ext cx="291173" cy="28598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4618977" y="3243026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1941428" y="3257950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1670828" y="6337763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3318144" y="1526477"/>
            <a:ext cx="406492" cy="32361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402378" y="2048011"/>
            <a:ext cx="327195" cy="315553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826168" y="1831922"/>
            <a:ext cx="461665" cy="10998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发送准备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329441" y="3988851"/>
            <a:ext cx="4120378" cy="471713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箭头 59"/>
          <p:cNvSpPr/>
          <p:nvPr/>
        </p:nvSpPr>
        <p:spPr>
          <a:xfrm>
            <a:off x="3308808" y="4054051"/>
            <a:ext cx="406492" cy="32361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1397943" y="4077637"/>
            <a:ext cx="1307725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数据包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343018" y="4916574"/>
            <a:ext cx="4111624" cy="471713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 flipH="1">
            <a:off x="3309429" y="4969637"/>
            <a:ext cx="410855" cy="363281"/>
          </a:xfrm>
          <a:prstGeom prst="rightArrow">
            <a:avLst/>
          </a:prstGeom>
          <a:solidFill>
            <a:srgbClr val="7030A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4050322" y="5022539"/>
            <a:ext cx="1307725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回复包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41685" y="4049865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4129376" y="5756054"/>
            <a:ext cx="1166865" cy="2595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关闭文件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4192516" y="6319690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1286349" y="3584322"/>
            <a:ext cx="1827787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读文件到缓冲区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952047" y="4548674"/>
            <a:ext cx="1600511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数据写入文件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1331399" y="1014121"/>
            <a:ext cx="166801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文件名与长度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1346731" y="2916131"/>
            <a:ext cx="166801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打开文件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924280" y="2907510"/>
            <a:ext cx="166801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创建文件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3924835" y="2541593"/>
            <a:ext cx="166801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解析文件名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2"/>
          <p:cNvSpPr txBox="1">
            <a:spLocks noChangeArrowheads="1"/>
          </p:cNvSpPr>
          <p:nvPr/>
        </p:nvSpPr>
        <p:spPr>
          <a:xfrm>
            <a:off x="6023102" y="1246272"/>
            <a:ext cx="4272504" cy="535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UDP</a:t>
            </a:r>
            <a:r>
              <a:rPr lang="zh-CN" altLang="en-US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文件</a:t>
            </a:r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传输流程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3" name="下箭头 82"/>
          <p:cNvSpPr/>
          <p:nvPr/>
        </p:nvSpPr>
        <p:spPr>
          <a:xfrm>
            <a:off x="4576606" y="5423541"/>
            <a:ext cx="291173" cy="299659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下箭头 83"/>
          <p:cNvSpPr/>
          <p:nvPr/>
        </p:nvSpPr>
        <p:spPr>
          <a:xfrm>
            <a:off x="4595476" y="6039118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1333981" y="2001801"/>
            <a:ext cx="4111624" cy="471713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 flipH="1">
            <a:off x="3300392" y="2054864"/>
            <a:ext cx="410855" cy="363281"/>
          </a:xfrm>
          <a:prstGeom prst="rightArrow">
            <a:avLst/>
          </a:prstGeom>
          <a:solidFill>
            <a:srgbClr val="7030A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4041285" y="2107766"/>
            <a:ext cx="1307725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回复包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5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047" y="195532"/>
            <a:ext cx="2238394" cy="736121"/>
          </a:xfrm>
        </p:spPr>
        <p:txBody>
          <a:bodyPr/>
          <a:lstStyle/>
          <a:p>
            <a:r>
              <a:rPr lang="zh-CN" altLang="en-US" dirty="0" smtClean="0"/>
              <a:t>程序实现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278" y="1056408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数据包的封装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工作线程结构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数据接收回调函数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4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046" y="195532"/>
            <a:ext cx="3366785" cy="736121"/>
          </a:xfrm>
        </p:spPr>
        <p:txBody>
          <a:bodyPr>
            <a:normAutofit/>
          </a:bodyPr>
          <a:lstStyle/>
          <a:p>
            <a:r>
              <a:rPr lang="zh-CN" altLang="en-US" smtClean="0"/>
              <a:t>网络通讯小结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278" y="1056408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线程控制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776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405165" y="1524267"/>
            <a:ext cx="6081823" cy="1052623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94261" y="1728058"/>
            <a:ext cx="733647" cy="669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SMTP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50180" y="1728058"/>
            <a:ext cx="606047" cy="669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FTP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41301" y="1728057"/>
            <a:ext cx="733647" cy="669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49337" y="1728057"/>
            <a:ext cx="972889" cy="669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TELNET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17937" y="1728057"/>
            <a:ext cx="733647" cy="669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TFTP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147295" y="1728057"/>
            <a:ext cx="733647" cy="669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RPC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7976653" y="2050578"/>
            <a:ext cx="382772" cy="3545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511489" y="2041717"/>
            <a:ext cx="382772" cy="3545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405165" y="2803718"/>
            <a:ext cx="6081823" cy="66630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599215" y="2922442"/>
            <a:ext cx="1935118" cy="421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121262" y="2924214"/>
            <a:ext cx="2238163" cy="4217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UDP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2439725" y="3696854"/>
            <a:ext cx="6047263" cy="776176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599216" y="3753552"/>
            <a:ext cx="805410" cy="2729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ICMP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624715" y="3979937"/>
            <a:ext cx="2171695" cy="3234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IP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346670" y="4141638"/>
            <a:ext cx="1002132" cy="246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ARP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564117" y="3747352"/>
            <a:ext cx="784153" cy="2791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IGMP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439725" y="4687441"/>
            <a:ext cx="6081823" cy="728341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599215" y="4829203"/>
            <a:ext cx="1493864" cy="421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LAN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824073" y="4829201"/>
            <a:ext cx="1493864" cy="421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MAN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854938" y="4829201"/>
            <a:ext cx="1493864" cy="421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WAN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60354" y="183214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60354" y="294767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传输层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0354" y="386515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网际层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69121" y="482920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网络接口层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48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942405462"/>
              </p:ext>
            </p:extLst>
          </p:nvPr>
        </p:nvGraphicFramePr>
        <p:xfrm>
          <a:off x="590121" y="662907"/>
          <a:ext cx="6095351" cy="1866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297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4"/>
          <p:cNvSpPr>
            <a:spLocks noGrp="1"/>
          </p:cNvSpPr>
          <p:nvPr>
            <p:ph type="title"/>
          </p:nvPr>
        </p:nvSpPr>
        <p:spPr>
          <a:xfrm>
            <a:off x="4764904" y="109236"/>
            <a:ext cx="5046597" cy="716783"/>
          </a:xfrm>
        </p:spPr>
        <p:txBody>
          <a:bodyPr>
            <a:noAutofit/>
          </a:bodyPr>
          <a:lstStyle/>
          <a:p>
            <a:r>
              <a:rPr lang="en-US" altLang="zh-CN" smtClean="0"/>
              <a:t>UDP</a:t>
            </a:r>
            <a:r>
              <a:rPr lang="zh-CN" altLang="en-US" smtClean="0"/>
              <a:t>通信的</a:t>
            </a:r>
            <a:r>
              <a:rPr lang="en-US" altLang="zh-CN" smtClean="0"/>
              <a:t>Socket</a:t>
            </a:r>
            <a:r>
              <a:rPr lang="zh-CN" altLang="en-US" smtClean="0"/>
              <a:t>流程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797541"/>
              </p:ext>
            </p:extLst>
          </p:nvPr>
        </p:nvGraphicFramePr>
        <p:xfrm>
          <a:off x="1366197" y="935254"/>
          <a:ext cx="6420817" cy="562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BMP 图像" r:id="rId3" imgW="3610479" imgH="3161905" progId="Paint.Picture">
                  <p:embed/>
                </p:oleObj>
              </mc:Choice>
              <mc:Fallback>
                <p:oleObj name="BMP 图像" r:id="rId3" imgW="3610479" imgH="316190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197" y="935254"/>
                        <a:ext cx="6420817" cy="562227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2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717848" y="497346"/>
            <a:ext cx="1411604" cy="2898485"/>
          </a:xfrm>
          <a:prstGeom prst="roundRect">
            <a:avLst>
              <a:gd name="adj" fmla="val 5291"/>
            </a:avLst>
          </a:prstGeom>
          <a:solidFill>
            <a:srgbClr val="37BCFF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648315" y="497348"/>
            <a:ext cx="1734767" cy="2898483"/>
          </a:xfrm>
          <a:prstGeom prst="roundRect">
            <a:avLst>
              <a:gd name="adj" fmla="val 5291"/>
            </a:avLst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93948" y="2257063"/>
            <a:ext cx="3531210" cy="463539"/>
          </a:xfrm>
          <a:prstGeom prst="roundRect">
            <a:avLst>
              <a:gd name="adj" fmla="val 12742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35206" y="5272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接收端线程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87877" y="883917"/>
            <a:ext cx="1276708" cy="286276"/>
          </a:xfrm>
          <a:prstGeom prst="ellipse">
            <a:avLst/>
          </a:prstGeom>
          <a:solidFill>
            <a:srgbClr val="589AF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93948" y="5124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发送端线程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5773" y="896642"/>
            <a:ext cx="1276708" cy="286276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334409" y="1229718"/>
            <a:ext cx="291173" cy="28598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3350200" y="2765354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1249665" y="2778482"/>
            <a:ext cx="346222" cy="25567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910056" y="3077098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2210098" y="2328463"/>
            <a:ext cx="406492" cy="32361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2951078" y="1556431"/>
            <a:ext cx="1113858" cy="29994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>
                    <a:lumMod val="75000"/>
                  </a:schemeClr>
                </a:solidFill>
              </a:rPr>
              <a:t>bind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851317" y="2341188"/>
            <a:ext cx="111385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sendto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2"/>
          <p:cNvSpPr txBox="1">
            <a:spLocks noChangeArrowheads="1"/>
          </p:cNvSpPr>
          <p:nvPr/>
        </p:nvSpPr>
        <p:spPr>
          <a:xfrm>
            <a:off x="5069176" y="690006"/>
            <a:ext cx="4797630" cy="6685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UDP</a:t>
            </a:r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通信</a:t>
            </a:r>
            <a: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Socket</a:t>
            </a:r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流程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2722744" y="2332622"/>
            <a:ext cx="1512985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receivefrom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979645" y="3061278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下箭头 51"/>
          <p:cNvSpPr/>
          <p:nvPr/>
        </p:nvSpPr>
        <p:spPr>
          <a:xfrm>
            <a:off x="1222140" y="1242290"/>
            <a:ext cx="346222" cy="93039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下箭头 52"/>
          <p:cNvSpPr/>
          <p:nvPr/>
        </p:nvSpPr>
        <p:spPr>
          <a:xfrm>
            <a:off x="3343034" y="1954211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5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046" y="195532"/>
            <a:ext cx="4939569" cy="736121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UDP</a:t>
            </a:r>
            <a:r>
              <a:rPr lang="zh-CN" altLang="en-US" smtClean="0"/>
              <a:t>接收回调函数</a:t>
            </a:r>
            <a:r>
              <a:rPr lang="en-US" altLang="zh-CN" smtClean="0"/>
              <a:t>-</a:t>
            </a:r>
            <a:r>
              <a:rPr lang="zh-CN" altLang="en-US" smtClean="0"/>
              <a:t>发送端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3242" y="824331"/>
            <a:ext cx="1173212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public </a:t>
            </a:r>
            <a:r>
              <a:rPr lang="en-US" altLang="zh-CN" sz="2400"/>
              <a:t>static void UdpReceiveCallBack(IAsyncResult ar)</a:t>
            </a:r>
          </a:p>
          <a:p>
            <a:r>
              <a:rPr lang="en-US" altLang="zh-CN" sz="2400"/>
              <a:t>{</a:t>
            </a:r>
          </a:p>
          <a:p>
            <a:r>
              <a:rPr lang="en-US" altLang="zh-CN" sz="2400"/>
              <a:t>	try</a:t>
            </a:r>
          </a:p>
          <a:p>
            <a:r>
              <a:rPr lang="en-US" altLang="zh-CN" sz="2400"/>
              <a:t>	{</a:t>
            </a:r>
          </a:p>
          <a:p>
            <a:r>
              <a:rPr lang="en-US" altLang="zh-CN" sz="2400"/>
              <a:t>		EndPoint tmpRemoteEp = (EndPoint)remoteIPEp;</a:t>
            </a:r>
          </a:p>
          <a:p>
            <a:r>
              <a:rPr lang="en-US" altLang="zh-CN" sz="2400"/>
              <a:t>		iUdpRecvPkgLen = skUdpRecv.EndReceiveFrom(ar, ref tmpRemoteEp); </a:t>
            </a:r>
          </a:p>
          <a:p>
            <a:r>
              <a:rPr lang="en-US" altLang="zh-CN" sz="2400"/>
              <a:t>		mePkgCome.Set();</a:t>
            </a:r>
          </a:p>
          <a:p>
            <a:r>
              <a:rPr lang="en-US" altLang="zh-CN" sz="2400"/>
              <a:t>		skUdpRecv.BeginReceiveFrom(udpRecvDataBuf, 0, 1024,</a:t>
            </a:r>
          </a:p>
          <a:p>
            <a:r>
              <a:rPr lang="en-US" altLang="zh-CN" sz="2400"/>
              <a:t>		SocketFlags.None, ref remoteEp, UdpReceiveCallBack, new object());</a:t>
            </a:r>
          </a:p>
          <a:p>
            <a:r>
              <a:rPr lang="en-US" altLang="zh-CN" sz="2400"/>
              <a:t>	}</a:t>
            </a:r>
          </a:p>
          <a:p>
            <a:r>
              <a:rPr lang="en-US" altLang="zh-CN" sz="2400"/>
              <a:t>	catch (SocketException se)</a:t>
            </a:r>
          </a:p>
          <a:p>
            <a:r>
              <a:rPr lang="en-US" altLang="zh-CN" sz="2400"/>
              <a:t>	{</a:t>
            </a:r>
          </a:p>
          <a:p>
            <a:r>
              <a:rPr lang="en-US" altLang="zh-CN" sz="2400"/>
              <a:t>		MessageBox.Show(se.Message);</a:t>
            </a:r>
          </a:p>
          <a:p>
            <a:r>
              <a:rPr lang="en-US" altLang="zh-CN" sz="2400"/>
              <a:t>	}</a:t>
            </a:r>
          </a:p>
          <a:p>
            <a:r>
              <a:rPr lang="en-US" altLang="zh-CN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064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64190" y="2708693"/>
            <a:ext cx="4831501" cy="828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046" y="195532"/>
            <a:ext cx="5205292" cy="736121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UDP</a:t>
            </a:r>
            <a:r>
              <a:rPr lang="zh-CN" altLang="en-US" smtClean="0"/>
              <a:t>接收回调函数</a:t>
            </a:r>
            <a:r>
              <a:rPr lang="en-US" altLang="zh-CN" smtClean="0"/>
              <a:t>-</a:t>
            </a:r>
            <a:r>
              <a:rPr lang="zh-CN" altLang="en-US" smtClean="0"/>
              <a:t>接收端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168056" y="998523"/>
            <a:ext cx="925952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public static void UdpReceiveCallBack(IAsyncResult ar)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	try</a:t>
            </a:r>
          </a:p>
          <a:p>
            <a:r>
              <a:rPr lang="en-US" altLang="zh-CN"/>
              <a:t>	{</a:t>
            </a:r>
          </a:p>
          <a:p>
            <a:r>
              <a:rPr lang="en-US" altLang="zh-CN"/>
              <a:t>		EndPoint tmpRemoteEp = (EndPoint)remoteIPEp;</a:t>
            </a:r>
          </a:p>
          <a:p>
            <a:r>
              <a:rPr lang="en-US" altLang="zh-CN" smtClean="0"/>
              <a:t>		iUdpRecvPkgLen </a:t>
            </a:r>
            <a:r>
              <a:rPr lang="en-US" altLang="zh-CN"/>
              <a:t>= skUdpRecv.EndReceiveFrom(ar, ref tmpRemoteEp);</a:t>
            </a:r>
          </a:p>
          <a:p>
            <a:r>
              <a:rPr lang="en-US" altLang="zh-CN"/>
              <a:t>		//</a:t>
            </a:r>
            <a:r>
              <a:rPr lang="zh-CN" altLang="en-US"/>
              <a:t>获取远端</a:t>
            </a:r>
            <a:r>
              <a:rPr lang="en-US" altLang="zh-CN"/>
              <a:t>IP</a:t>
            </a:r>
            <a:r>
              <a:rPr lang="zh-CN" altLang="en-US"/>
              <a:t>地址，并设置端口值，准备</a:t>
            </a:r>
            <a:r>
              <a:rPr lang="zh-CN" altLang="en-US" smtClean="0"/>
              <a:t>回复</a:t>
            </a:r>
            <a:r>
              <a:rPr lang="en-US" altLang="zh-CN"/>
              <a:t>		</a:t>
            </a:r>
            <a:endParaRPr lang="en-US" altLang="zh-CN" smtClean="0"/>
          </a:p>
          <a:p>
            <a:r>
              <a:rPr lang="en-US" altLang="zh-CN" smtClean="0"/>
              <a:t>		remoteIPEp </a:t>
            </a:r>
            <a:r>
              <a:rPr lang="en-US" altLang="zh-CN"/>
              <a:t>= (IPEndPoint)tmpRemoteEp;</a:t>
            </a:r>
          </a:p>
          <a:p>
            <a:r>
              <a:rPr lang="en-US" altLang="zh-CN"/>
              <a:t>		remoteIPEp.Port=UDPSEND_PORT;</a:t>
            </a:r>
          </a:p>
          <a:p>
            <a:r>
              <a:rPr lang="en-US" altLang="zh-CN"/>
              <a:t>		mePkgCome.Set();</a:t>
            </a:r>
          </a:p>
          <a:p>
            <a:r>
              <a:rPr lang="en-US" altLang="zh-CN"/>
              <a:t>		skUdpRecv.BeginReceiveFrom(udpRecvDataBuf, 0, 1024,</a:t>
            </a:r>
          </a:p>
          <a:p>
            <a:r>
              <a:rPr lang="en-US" altLang="zh-CN"/>
              <a:t>		SocketFlags.None, ref remoteEp, UdpReceiveCallBack, new object());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	catch (SocketException se)</a:t>
            </a:r>
          </a:p>
          <a:p>
            <a:r>
              <a:rPr lang="en-US" altLang="zh-CN"/>
              <a:t>	{</a:t>
            </a:r>
          </a:p>
          <a:p>
            <a:r>
              <a:rPr lang="en-US" altLang="zh-CN"/>
              <a:t>		MessageBox.Show(se.Message);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77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193470" y="301916"/>
            <a:ext cx="2209429" cy="5213981"/>
          </a:xfrm>
          <a:prstGeom prst="roundRect">
            <a:avLst>
              <a:gd name="adj" fmla="val 5291"/>
            </a:avLst>
          </a:prstGeom>
          <a:solidFill>
            <a:srgbClr val="37B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778342" y="301917"/>
            <a:ext cx="2278206" cy="5213980"/>
          </a:xfrm>
          <a:prstGeom prst="roundRect">
            <a:avLst>
              <a:gd name="adj" fmla="val 5291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50855" y="3166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文件接收端线程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19182" y="732316"/>
            <a:ext cx="1276708" cy="286276"/>
          </a:xfrm>
          <a:prstGeom prst="ellipse">
            <a:avLst/>
          </a:prstGeom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80303" y="2715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发送端线程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507978" y="673966"/>
            <a:ext cx="1276708" cy="286276"/>
          </a:xfrm>
          <a:prstGeom prst="ellips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2101145" y="4870326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4837279" y="1081932"/>
            <a:ext cx="291173" cy="28598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1735068" y="5140481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3274375" y="2995282"/>
            <a:ext cx="406492" cy="32361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1286744" y="3700965"/>
            <a:ext cx="4475027" cy="991106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 flipH="1">
            <a:off x="3253156" y="4273420"/>
            <a:ext cx="410855" cy="363281"/>
          </a:xfrm>
          <a:prstGeom prst="rightArrow">
            <a:avLst/>
          </a:prstGeom>
          <a:solidFill>
            <a:srgbClr val="7030A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3978948" y="4267534"/>
            <a:ext cx="1643403" cy="3103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SEND_PORT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4256756" y="5122408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2"/>
          <p:cNvSpPr txBox="1">
            <a:spLocks noChangeArrowheads="1"/>
          </p:cNvSpPr>
          <p:nvPr/>
        </p:nvSpPr>
        <p:spPr>
          <a:xfrm>
            <a:off x="6285422" y="330510"/>
            <a:ext cx="2589956" cy="6710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UDP</a:t>
            </a:r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的端口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4" name="下箭头 83"/>
          <p:cNvSpPr/>
          <p:nvPr/>
        </p:nvSpPr>
        <p:spPr>
          <a:xfrm>
            <a:off x="4659716" y="4841836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1430012" y="4264618"/>
            <a:ext cx="1643403" cy="3103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RECV_PORT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1286744" y="2363778"/>
            <a:ext cx="4475027" cy="1121714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>
            <a:off x="1413303" y="2996871"/>
            <a:ext cx="1643403" cy="3103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SEND_PORT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3970302" y="3020453"/>
            <a:ext cx="1643403" cy="3103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RECV_PORT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2904387" y="2394080"/>
            <a:ext cx="114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9095</a:t>
            </a:r>
            <a:endParaRPr lang="zh-CN" altLang="en-US" sz="3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2943668" y="3654415"/>
            <a:ext cx="114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9096</a:t>
            </a:r>
            <a:endParaRPr lang="zh-CN" altLang="en-US" sz="32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下箭头 92"/>
          <p:cNvSpPr/>
          <p:nvPr/>
        </p:nvSpPr>
        <p:spPr>
          <a:xfrm>
            <a:off x="1999780" y="1054726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圆角矩形 93"/>
          <p:cNvSpPr/>
          <p:nvPr/>
        </p:nvSpPr>
        <p:spPr>
          <a:xfrm>
            <a:off x="3883086" y="1398567"/>
            <a:ext cx="2069454" cy="601202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bind(9095)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1251238" y="1403826"/>
            <a:ext cx="2069454" cy="60120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bind(9096)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67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05" y="317331"/>
            <a:ext cx="68675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2042</TotalTime>
  <Words>238</Words>
  <Application>Microsoft Office PowerPoint</Application>
  <PresentationFormat>宽屏</PresentationFormat>
  <Paragraphs>140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 Unicode MS</vt:lpstr>
      <vt:lpstr>方正姚体</vt:lpstr>
      <vt:lpstr>华文新魏</vt:lpstr>
      <vt:lpstr>微软雅黑</vt:lpstr>
      <vt:lpstr>Arial</vt:lpstr>
      <vt:lpstr>Trebuchet MS</vt:lpstr>
      <vt:lpstr>Wingdings 3</vt:lpstr>
      <vt:lpstr>平面</vt:lpstr>
      <vt:lpstr>BMP 图像</vt:lpstr>
      <vt:lpstr>UDP通信与主机探测</vt:lpstr>
      <vt:lpstr>PowerPoint 演示文稿</vt:lpstr>
      <vt:lpstr>PowerPoint 演示文稿</vt:lpstr>
      <vt:lpstr>UDP通信的Socket流程</vt:lpstr>
      <vt:lpstr>PowerPoint 演示文稿</vt:lpstr>
      <vt:lpstr>UDP接收回调函数-发送端</vt:lpstr>
      <vt:lpstr>UDP接收回调函数-接收端</vt:lpstr>
      <vt:lpstr>PowerPoint 演示文稿</vt:lpstr>
      <vt:lpstr>PowerPoint 演示文稿</vt:lpstr>
      <vt:lpstr>PowerPoint 演示文稿</vt:lpstr>
      <vt:lpstr>PowerPoint 演示文稿</vt:lpstr>
      <vt:lpstr>程序实现</vt:lpstr>
      <vt:lpstr>网络通讯小结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李赞</cp:lastModifiedBy>
  <cp:revision>301</cp:revision>
  <dcterms:created xsi:type="dcterms:W3CDTF">2014-12-05T07:09:50Z</dcterms:created>
  <dcterms:modified xsi:type="dcterms:W3CDTF">2017-09-13T01:53:15Z</dcterms:modified>
</cp:coreProperties>
</file>