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1"/>
  </p:notesMasterIdLst>
  <p:handoutMasterIdLst>
    <p:handoutMasterId r:id="rId22"/>
  </p:handoutMasterIdLst>
  <p:sldIdLst>
    <p:sldId id="10072" r:id="rId2"/>
    <p:sldId id="10209" r:id="rId3"/>
    <p:sldId id="10182" r:id="rId4"/>
    <p:sldId id="10183" r:id="rId5"/>
    <p:sldId id="10200" r:id="rId6"/>
    <p:sldId id="10198" r:id="rId7"/>
    <p:sldId id="10199" r:id="rId8"/>
    <p:sldId id="10189" r:id="rId9"/>
    <p:sldId id="10193" r:id="rId10"/>
    <p:sldId id="10201" r:id="rId11"/>
    <p:sldId id="10202" r:id="rId12"/>
    <p:sldId id="10203" r:id="rId13"/>
    <p:sldId id="10204" r:id="rId14"/>
    <p:sldId id="10205" r:id="rId15"/>
    <p:sldId id="10196" r:id="rId16"/>
    <p:sldId id="10206" r:id="rId17"/>
    <p:sldId id="10207" r:id="rId18"/>
    <p:sldId id="10208" r:id="rId19"/>
    <p:sldId id="10187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CA8F45"/>
    <a:srgbClr val="FDA98B"/>
    <a:srgbClr val="EA5751"/>
    <a:srgbClr val="DEC8AD"/>
    <a:srgbClr val="569582"/>
    <a:srgbClr val="093285"/>
    <a:srgbClr val="215BB5"/>
    <a:srgbClr val="0147A7"/>
    <a:srgbClr val="63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2018-03-04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2018-03-04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8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FEDB-1764-4141-819B-A284775B7383}" type="datetime10">
              <a:rPr lang="zh-CN" altLang="en-US" smtClean="0"/>
              <a:t>08:01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1084-69B1-4453-8A7A-8E86339031E7}" type="datetime10">
              <a:rPr lang="zh-CN" altLang="en-US" smtClean="0"/>
              <a:t>08:01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8C6A9075-A03A-45C5-B5D8-548E0F0A7850}" type="datetime10">
              <a:rPr lang="zh-CN" altLang="en-US" smtClean="0"/>
              <a:pPr/>
              <a:t>08:01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020516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JavaEE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概述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714-6092-40AD-B9CD-B43A3767036D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4363392" y="1515639"/>
            <a:ext cx="3465217" cy="3465217"/>
            <a:chOff x="8146877" y="3053648"/>
            <a:chExt cx="2938738" cy="29387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椭圆 78"/>
            <p:cNvSpPr/>
            <p:nvPr/>
          </p:nvSpPr>
          <p:spPr>
            <a:xfrm>
              <a:off x="8146877" y="3053648"/>
              <a:ext cx="2938738" cy="29387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8437244" y="3360215"/>
              <a:ext cx="2347316" cy="234731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rgbClr val="1C4670"/>
                </a:solidFill>
                <a:ea typeface="微软雅黑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460823" y="3328293"/>
            <a:ext cx="287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性能和安全要求高</a:t>
            </a:r>
          </a:p>
        </p:txBody>
      </p:sp>
      <p:sp>
        <p:nvSpPr>
          <p:cNvPr id="82" name="矩形 81"/>
          <p:cNvSpPr/>
          <p:nvPr/>
        </p:nvSpPr>
        <p:spPr>
          <a:xfrm>
            <a:off x="1079033" y="3711372"/>
            <a:ext cx="333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性能：</a:t>
            </a:r>
            <a:r>
              <a:rPr lang="en-US" altLang="zh-CN" sz="1200" spc="1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1200" spc="1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；安全：支付宝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8014205" y="3360231"/>
            <a:ext cx="3875369" cy="720473"/>
            <a:chOff x="7280925" y="1331399"/>
            <a:chExt cx="3875369" cy="720473"/>
          </a:xfrm>
        </p:grpSpPr>
        <p:sp>
          <p:nvSpPr>
            <p:cNvPr id="87" name="文本框 86"/>
            <p:cNvSpPr txBox="1"/>
            <p:nvPr/>
          </p:nvSpPr>
          <p:spPr>
            <a:xfrm>
              <a:off x="7280925" y="1331399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业务复杂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7280925" y="1682540"/>
              <a:ext cx="38753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功能众多，业务复杂，规则特例层出不穷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418613" y="1394977"/>
            <a:ext cx="174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zh-CN" altLang="en-US" sz="2000" b="1" dirty="0" smtClean="0">
              <a:solidFill>
                <a:srgbClr val="1C46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44324" y="1709455"/>
            <a:ext cx="29199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1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更多的机器，更多的数据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8000785" y="1394977"/>
            <a:ext cx="2919910" cy="1053142"/>
            <a:chOff x="8000785" y="1336921"/>
            <a:chExt cx="2919910" cy="1053142"/>
          </a:xfrm>
        </p:grpSpPr>
        <p:sp>
          <p:nvSpPr>
            <p:cNvPr id="92" name="文本框 91"/>
            <p:cNvSpPr txBox="1"/>
            <p:nvPr/>
          </p:nvSpPr>
          <p:spPr>
            <a:xfrm>
              <a:off x="8000785" y="1336921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大规模</a:t>
              </a:r>
              <a:endParaRPr lang="zh-CN" altLang="en-US" sz="20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000785" y="1651399"/>
              <a:ext cx="291991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用户数量多，数据规模大，高并发</a:t>
              </a:r>
            </a:p>
          </p:txBody>
        </p:sp>
      </p:grpSp>
      <p:sp>
        <p:nvSpPr>
          <p:cNvPr id="94" name="矩形 93"/>
          <p:cNvSpPr/>
          <p:nvPr/>
        </p:nvSpPr>
        <p:spPr>
          <a:xfrm>
            <a:off x="4862250" y="2969994"/>
            <a:ext cx="2492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3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级系统</a:t>
            </a:r>
            <a:endParaRPr lang="en-US" altLang="zh-CN" sz="3600" b="1" dirty="0" smtClean="0">
              <a:solidFill>
                <a:srgbClr val="1C46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34941" y="498447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灵活应变</a:t>
            </a:r>
          </a:p>
        </p:txBody>
      </p:sp>
      <p:sp>
        <p:nvSpPr>
          <p:cNvPr id="96" name="矩形 95"/>
          <p:cNvSpPr/>
          <p:nvPr/>
        </p:nvSpPr>
        <p:spPr>
          <a:xfrm>
            <a:off x="825814" y="5410846"/>
            <a:ext cx="3875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不断变化的需求，要求强大的可扩展性</a:t>
            </a:r>
          </a:p>
        </p:txBody>
      </p:sp>
      <p:cxnSp>
        <p:nvCxnSpPr>
          <p:cNvPr id="100" name="直接连接符 9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JavaEE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技术目标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4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06" y="5273857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云形标注 24"/>
          <p:cNvSpPr/>
          <p:nvPr/>
        </p:nvSpPr>
        <p:spPr>
          <a:xfrm>
            <a:off x="9023394" y="4892648"/>
            <a:ext cx="2158509" cy="612648"/>
          </a:xfrm>
          <a:prstGeom prst="cloudCallout">
            <a:avLst>
              <a:gd name="adj1" fmla="val -103111"/>
              <a:gd name="adj2" fmla="val 43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案例展示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275-FD92-4853-9560-29D9FE4FF1AC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049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2396927" y="1600101"/>
            <a:ext cx="7992888" cy="589822"/>
            <a:chOff x="7280925" y="1682540"/>
            <a:chExt cx="3875369" cy="589822"/>
          </a:xfrm>
        </p:grpSpPr>
        <p:sp>
          <p:nvSpPr>
            <p:cNvPr id="118" name="文本框 117"/>
            <p:cNvSpPr txBox="1"/>
            <p:nvPr/>
          </p:nvSpPr>
          <p:spPr>
            <a:xfrm>
              <a:off x="7297444" y="1687587"/>
              <a:ext cx="3544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JavaEE(Java </a:t>
              </a:r>
              <a:r>
                <a:rPr lang="en-US" altLang="zh-CN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Enterprise Edition</a:t>
              </a:r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</a:t>
              </a:r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J2EE</a:t>
              </a:r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的一个新名称，是一个开发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企业级应用的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规范和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294562" y="1483774"/>
            <a:ext cx="886144" cy="886144"/>
            <a:chOff x="1539416" y="3980565"/>
            <a:chExt cx="886144" cy="886144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椭圆 122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2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什么是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JavaEE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690218" y="5704979"/>
            <a:ext cx="4249738" cy="4111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>
                <a:latin typeface="Arial" charset="0"/>
                <a:ea typeface="黑体" pitchFamily="2" charset="-122"/>
              </a:rPr>
              <a:t>JavaSE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690218" y="3831729"/>
            <a:ext cx="1009650" cy="925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sz="1800" dirty="0">
                <a:latin typeface="Arial" charset="0"/>
                <a:ea typeface="宋体" pitchFamily="2" charset="-122"/>
                <a:cs typeface="Courier New" pitchFamily="49" charset="0"/>
              </a:rPr>
              <a:t>   JSP</a:t>
            </a: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699868" y="3831729"/>
            <a:ext cx="1223963" cy="925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sz="1800" dirty="0">
                <a:latin typeface="Arial" charset="0"/>
                <a:ea typeface="宋体" pitchFamily="2" charset="-122"/>
                <a:cs typeface="Courier New" pitchFamily="49" charset="0"/>
              </a:rPr>
              <a:t> Servlet</a:t>
            </a: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690218" y="4768354"/>
            <a:ext cx="1225550" cy="9366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836392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>
                <a:latin typeface="Arial" charset="0"/>
                <a:ea typeface="黑体" pitchFamily="2" charset="-122"/>
              </a:rPr>
              <a:t>JavaBean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858868" y="3293567"/>
            <a:ext cx="1081088" cy="14747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sz="1800" dirty="0">
                <a:latin typeface="Arial" charset="0"/>
                <a:ea typeface="宋体" pitchFamily="2" charset="-122"/>
                <a:cs typeface="Courier New" pitchFamily="49" charset="0"/>
              </a:rPr>
              <a:t>    EJB</a:t>
            </a: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915768" y="4768354"/>
            <a:ext cx="1006475" cy="9366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836392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>
                <a:latin typeface="Arial" charset="0"/>
                <a:ea typeface="黑体" pitchFamily="2" charset="-122"/>
              </a:rPr>
              <a:t>JDBC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923831" y="4768354"/>
            <a:ext cx="935037" cy="9366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836392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>
                <a:latin typeface="Arial" charset="0"/>
                <a:ea typeface="黑体" pitchFamily="2" charset="-122"/>
              </a:rPr>
              <a:t>JNDI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58868" y="4768354"/>
            <a:ext cx="1081088" cy="9366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8363922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>
                <a:latin typeface="Arial" charset="0"/>
                <a:ea typeface="黑体" pitchFamily="2" charset="-122"/>
              </a:rPr>
              <a:t>XML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693393" y="3255467"/>
            <a:ext cx="1006475" cy="576262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 dirty="0">
                <a:latin typeface="Arial" charset="0"/>
                <a:ea typeface="黑体" pitchFamily="2" charset="-122"/>
              </a:rPr>
              <a:t>Struts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699868" y="3277692"/>
            <a:ext cx="1223963" cy="554037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 dirty="0">
                <a:latin typeface="Arial" charset="0"/>
                <a:ea typeface="黑体" pitchFamily="2" charset="-122"/>
              </a:rPr>
              <a:t> Hibernate  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923831" y="3831729"/>
            <a:ext cx="935037" cy="925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sz="1800" dirty="0">
                <a:latin typeface="Arial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800" dirty="0" smtClean="0">
                <a:latin typeface="Arial" charset="0"/>
                <a:ea typeface="宋体" pitchFamily="2" charset="-122"/>
                <a:cs typeface="Courier New" pitchFamily="49" charset="0"/>
              </a:rPr>
              <a:t>JSTL</a:t>
            </a:r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923831" y="3277692"/>
            <a:ext cx="935037" cy="554037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 dirty="0">
                <a:latin typeface="Arial" charset="0"/>
                <a:ea typeface="黑体" pitchFamily="2" charset="-122"/>
              </a:rPr>
              <a:t>Spring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691806" y="2752229"/>
            <a:ext cx="4249737" cy="5540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800">
                <a:latin typeface="Arial" charset="0"/>
                <a:ea typeface="黑体" pitchFamily="2" charset="-122"/>
              </a:rPr>
              <a:t>Web Service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F08-8CDF-4468-B9B5-3920927FA4EF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三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层体系结构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3" name="Picture 5" descr="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384077"/>
            <a:ext cx="2228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6429375" y="1566489"/>
            <a:ext cx="38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用户交互，获得输入，展示输出</a:t>
            </a:r>
            <a:b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、一般</a:t>
            </a: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框架用在这一层</a:t>
            </a:r>
          </a:p>
        </p:txBody>
      </p:sp>
      <p:sp>
        <p:nvSpPr>
          <p:cNvPr id="25" name="文本框 450"/>
          <p:cNvSpPr txBox="1"/>
          <p:nvPr/>
        </p:nvSpPr>
        <p:spPr>
          <a:xfrm>
            <a:off x="6443429" y="1312069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26" name="矩形 25"/>
          <p:cNvSpPr/>
          <p:nvPr/>
        </p:nvSpPr>
        <p:spPr>
          <a:xfrm>
            <a:off x="6429375" y="2714599"/>
            <a:ext cx="387536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、服务层，实现业务功能</a:t>
            </a:r>
            <a:endParaRPr lang="en-US" altLang="zh-CN" sz="1200" spc="12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、一般是普通的</a:t>
            </a: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7" name="文本框 449"/>
          <p:cNvSpPr txBox="1"/>
          <p:nvPr/>
        </p:nvSpPr>
        <p:spPr>
          <a:xfrm>
            <a:off x="6452114" y="2460355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</a:p>
        </p:txBody>
      </p:sp>
      <p:sp>
        <p:nvSpPr>
          <p:cNvPr id="28" name="文本框 447"/>
          <p:cNvSpPr txBox="1"/>
          <p:nvPr/>
        </p:nvSpPr>
        <p:spPr>
          <a:xfrm>
            <a:off x="6501383" y="3544317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</a:p>
        </p:txBody>
      </p:sp>
      <p:sp>
        <p:nvSpPr>
          <p:cNvPr id="29" name="矩形 28"/>
          <p:cNvSpPr/>
          <p:nvPr/>
        </p:nvSpPr>
        <p:spPr>
          <a:xfrm>
            <a:off x="6501383" y="3785258"/>
            <a:ext cx="387536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、负责数据管理，一般是数据库的操作</a:t>
            </a:r>
            <a:endParaRPr lang="en-US" altLang="zh-CN" sz="1200" spc="12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框架用在这一层</a:t>
            </a:r>
          </a:p>
        </p:txBody>
      </p:sp>
      <p:pic>
        <p:nvPicPr>
          <p:cNvPr id="30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30" y="5273857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云形标注 30"/>
          <p:cNvSpPr/>
          <p:nvPr/>
        </p:nvSpPr>
        <p:spPr>
          <a:xfrm>
            <a:off x="9239418" y="4892648"/>
            <a:ext cx="2806581" cy="612648"/>
          </a:xfrm>
          <a:prstGeom prst="cloudCallout">
            <a:avLst>
              <a:gd name="adj1" fmla="val -103111"/>
              <a:gd name="adj2" fmla="val 43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多加一层，就把问题解决了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135E-181B-48F0-80D2-822D2599ECCC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91" y="1744117"/>
            <a:ext cx="28575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Connector 146"/>
          <p:cNvCxnSpPr/>
          <p:nvPr/>
        </p:nvCxnSpPr>
        <p:spPr>
          <a:xfrm>
            <a:off x="7630691" y="3646093"/>
            <a:ext cx="57834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8"/>
          <p:cNvGrpSpPr/>
          <p:nvPr/>
        </p:nvGrpSpPr>
        <p:grpSpPr>
          <a:xfrm>
            <a:off x="8221133" y="3171805"/>
            <a:ext cx="948576" cy="948576"/>
            <a:chOff x="6477261" y="3281463"/>
            <a:chExt cx="850954" cy="850954"/>
          </a:xfrm>
        </p:grpSpPr>
        <p:grpSp>
          <p:nvGrpSpPr>
            <p:cNvPr id="10" name="Group 141"/>
            <p:cNvGrpSpPr/>
            <p:nvPr/>
          </p:nvGrpSpPr>
          <p:grpSpPr>
            <a:xfrm>
              <a:off x="6477261" y="3281463"/>
              <a:ext cx="850954" cy="850954"/>
              <a:chOff x="5714220" y="3605271"/>
              <a:chExt cx="905504" cy="905504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5808060" y="369911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22187" rIns="222187" bIns="12858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5714220" y="3605271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Freeform 62"/>
            <p:cNvSpPr>
              <a:spLocks noEditPoints="1"/>
            </p:cNvSpPr>
            <p:nvPr/>
          </p:nvSpPr>
          <p:spPr bwMode="auto">
            <a:xfrm>
              <a:off x="6747482" y="3550443"/>
              <a:ext cx="310512" cy="31299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4251180" y="2263886"/>
            <a:ext cx="1386107" cy="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6"/>
          <p:cNvGrpSpPr/>
          <p:nvPr/>
        </p:nvGrpSpPr>
        <p:grpSpPr>
          <a:xfrm>
            <a:off x="3276717" y="1789599"/>
            <a:ext cx="948576" cy="948576"/>
            <a:chOff x="1991932" y="1640533"/>
            <a:chExt cx="850954" cy="850954"/>
          </a:xfrm>
        </p:grpSpPr>
        <p:grpSp>
          <p:nvGrpSpPr>
            <p:cNvPr id="12" name="Group 149"/>
            <p:cNvGrpSpPr/>
            <p:nvPr/>
          </p:nvGrpSpPr>
          <p:grpSpPr>
            <a:xfrm>
              <a:off x="1991932" y="1640533"/>
              <a:ext cx="850954" cy="850954"/>
              <a:chOff x="2502224" y="2594793"/>
              <a:chExt cx="905504" cy="905504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2596064" y="2688633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502224" y="2594793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6" name="Freeform 187"/>
            <p:cNvSpPr>
              <a:spLocks noEditPoints="1"/>
            </p:cNvSpPr>
            <p:nvPr/>
          </p:nvSpPr>
          <p:spPr bwMode="auto">
            <a:xfrm>
              <a:off x="2249043" y="1957202"/>
              <a:ext cx="336732" cy="21761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Text Placeholder 3"/>
          <p:cNvSpPr txBox="1">
            <a:spLocks/>
          </p:cNvSpPr>
          <p:nvPr/>
        </p:nvSpPr>
        <p:spPr>
          <a:xfrm>
            <a:off x="9275675" y="3319209"/>
            <a:ext cx="3130364" cy="270227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zh-CN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含义</a:t>
            </a:r>
            <a:endParaRPr lang="en-US" altLang="zh-CN" sz="18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 – Model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（模型） </a:t>
            </a: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处理业务对象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 – View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（视图）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 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展现数据，获得用户输入</a:t>
            </a:r>
          </a:p>
          <a:p>
            <a:pPr marL="285750" indent="-285750" algn="l" defTabSz="1285829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 – 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Controllor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（控制器）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– 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接收用户输入，调用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业务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），返回数据到视图（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Text Placeholder 3"/>
          <p:cNvSpPr txBox="1">
            <a:spLocks/>
          </p:cNvSpPr>
          <p:nvPr/>
        </p:nvSpPr>
        <p:spPr>
          <a:xfrm>
            <a:off x="524719" y="1907215"/>
            <a:ext cx="2617898" cy="8925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marL="0" indent="0" defTabSz="1285829">
              <a:lnSpc>
                <a:spcPct val="120000"/>
              </a:lnSpc>
              <a:spcBef>
                <a:spcPct val="20000"/>
              </a:spcBef>
              <a:buNone/>
              <a:defRPr sz="1800" b="1" baseline="0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MVC</a:t>
            </a:r>
            <a:r>
              <a:rPr lang="zh-CN" altLang="en-US" dirty="0">
                <a:sym typeface="Arial" panose="020B0604020202020204" pitchFamily="34" charset="0"/>
              </a:rPr>
              <a:t>的目的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将模型（</a:t>
            </a:r>
            <a:r>
              <a:rPr lang="zh-CN" altLang="en-US" sz="1400" dirty="0" smtClean="0">
                <a:sym typeface="Arial" panose="020B0604020202020204" pitchFamily="34" charset="0"/>
              </a:rPr>
              <a:t>业务</a:t>
            </a:r>
            <a:r>
              <a:rPr lang="zh-CN" altLang="en-US" sz="1400" dirty="0">
                <a:sym typeface="Arial" panose="020B0604020202020204" pitchFamily="34" charset="0"/>
              </a:rPr>
              <a:t>对象</a:t>
            </a:r>
            <a:r>
              <a:rPr lang="zh-CN" altLang="en-US" sz="1400" dirty="0" smtClean="0">
                <a:sym typeface="Arial" panose="020B0604020202020204" pitchFamily="34" charset="0"/>
              </a:rPr>
              <a:t>）和视图</a:t>
            </a:r>
            <a:r>
              <a:rPr lang="zh-CN" altLang="en-US" sz="1400" dirty="0">
                <a:sym typeface="Arial" panose="020B0604020202020204" pitchFamily="34" charset="0"/>
              </a:rPr>
              <a:t>（页面展示）</a:t>
            </a:r>
            <a:r>
              <a:rPr lang="zh-CN" altLang="en-US" sz="1400" dirty="0" smtClean="0">
                <a:sym typeface="Arial" panose="020B0604020202020204" pitchFamily="34" charset="0"/>
              </a:rPr>
              <a:t>分离</a:t>
            </a:r>
            <a:endParaRPr lang="zh-CN" altLang="en-US" sz="1400" dirty="0">
              <a:sym typeface="Arial" panose="020B0604020202020204" pitchFamily="34" charset="0"/>
            </a:endParaRPr>
          </a:p>
        </p:txBody>
      </p:sp>
      <p:cxnSp>
        <p:nvCxnSpPr>
          <p:cNvPr id="56" name="直接连接符 5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设计模式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B1A1-CCA8-4951-8FA0-26836DE2ADAE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33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混合三层架构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1024037"/>
            <a:ext cx="28575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 descr="图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08" y="2536205"/>
            <a:ext cx="2228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进行中项目\小程序商城\Demo\wechat-app\images\popup-clo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35" y="25362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3306546" y="3472309"/>
            <a:ext cx="1875873" cy="99270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DECF-63DA-432A-A555-5F33E14744B0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技术内容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概述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03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EBDD-A6DA-4F17-9EF7-069AC3B1C376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表示层技术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2506212" y="1767887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Donut 51"/>
          <p:cNvSpPr/>
          <p:nvPr/>
        </p:nvSpPr>
        <p:spPr>
          <a:xfrm>
            <a:off x="2267083" y="1557593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591" y="1865596"/>
            <a:ext cx="102143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JavaScript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Ajax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8448" y="159637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</a:t>
            </a: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8"/>
          <p:cNvSpPr>
            <a:spLocks noEditPoints="1"/>
          </p:cNvSpPr>
          <p:nvPr/>
        </p:nvSpPr>
        <p:spPr bwMode="auto">
          <a:xfrm>
            <a:off x="2506212" y="3472274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Donut 51"/>
          <p:cNvSpPr/>
          <p:nvPr/>
        </p:nvSpPr>
        <p:spPr>
          <a:xfrm>
            <a:off x="2267083" y="3261980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591" y="3569983"/>
            <a:ext cx="101181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JQuery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Bootstrap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AngularJS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Vue.js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8448" y="3300759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前端框架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8"/>
          <p:cNvSpPr>
            <a:spLocks noEditPoints="1"/>
          </p:cNvSpPr>
          <p:nvPr/>
        </p:nvSpPr>
        <p:spPr bwMode="auto">
          <a:xfrm>
            <a:off x="6710927" y="1767887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Donut 51"/>
          <p:cNvSpPr/>
          <p:nvPr/>
        </p:nvSpPr>
        <p:spPr>
          <a:xfrm>
            <a:off x="6471798" y="1557593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50306" y="1865596"/>
            <a:ext cx="60305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JSP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JSTL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53163" y="159637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</a:t>
            </a: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48"/>
          <p:cNvSpPr>
            <a:spLocks noEditPoints="1"/>
          </p:cNvSpPr>
          <p:nvPr/>
        </p:nvSpPr>
        <p:spPr bwMode="auto">
          <a:xfrm>
            <a:off x="6710927" y="3472274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Donut 51"/>
          <p:cNvSpPr/>
          <p:nvPr/>
        </p:nvSpPr>
        <p:spPr>
          <a:xfrm>
            <a:off x="6471798" y="3261980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50306" y="3569983"/>
            <a:ext cx="115127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MVC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FreeMarker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Struts2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53163" y="3300759"/>
            <a:ext cx="9028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后端框架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02D9-729C-4B7F-A7CA-FF7D71EDAE0A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中间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层技术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2506212" y="1378347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Donut 51"/>
          <p:cNvSpPr/>
          <p:nvPr/>
        </p:nvSpPr>
        <p:spPr>
          <a:xfrm>
            <a:off x="2267083" y="1168053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591" y="1476056"/>
            <a:ext cx="2339102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接收客户请求，并做出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响应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是中间件技术的重要部分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8560" y="1206832"/>
            <a:ext cx="782587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Servlet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8"/>
          <p:cNvSpPr>
            <a:spLocks noEditPoints="1"/>
          </p:cNvSpPr>
          <p:nvPr/>
        </p:nvSpPr>
        <p:spPr bwMode="auto">
          <a:xfrm>
            <a:off x="2506212" y="3082734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Donut 51"/>
          <p:cNvSpPr/>
          <p:nvPr/>
        </p:nvSpPr>
        <p:spPr>
          <a:xfrm>
            <a:off x="2267083" y="2872440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591" y="3180443"/>
            <a:ext cx="170110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JavaEE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的模型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9938" y="2911219"/>
            <a:ext cx="1019831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JavaBean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48"/>
          <p:cNvSpPr>
            <a:spLocks noEditPoints="1"/>
          </p:cNvSpPr>
          <p:nvPr/>
        </p:nvSpPr>
        <p:spPr bwMode="auto">
          <a:xfrm>
            <a:off x="2560697" y="468630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Donut 51"/>
          <p:cNvSpPr/>
          <p:nvPr/>
        </p:nvSpPr>
        <p:spPr>
          <a:xfrm>
            <a:off x="2321568" y="447600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0076" y="4784010"/>
            <a:ext cx="702436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2931" y="451478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框架技术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FE35-DAB6-45CA-AE2B-22EF56C044B4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21" grpId="0" animBg="1"/>
      <p:bldP spid="22" grpId="0" animBg="1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数据层技术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2506212" y="180598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Donut 51"/>
          <p:cNvSpPr/>
          <p:nvPr/>
        </p:nvSpPr>
        <p:spPr>
          <a:xfrm>
            <a:off x="2267083" y="159568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591" y="1903690"/>
            <a:ext cx="28777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访问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数据库和操作数据库表中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3526" y="1634466"/>
            <a:ext cx="1032655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JDBC</a:t>
            </a: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48"/>
          <p:cNvSpPr>
            <a:spLocks noEditPoints="1"/>
          </p:cNvSpPr>
          <p:nvPr/>
        </p:nvSpPr>
        <p:spPr bwMode="auto">
          <a:xfrm>
            <a:off x="2560697" y="3803103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Donut 51"/>
          <p:cNvSpPr/>
          <p:nvPr/>
        </p:nvSpPr>
        <p:spPr>
          <a:xfrm>
            <a:off x="2321568" y="3592809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0076" y="3900812"/>
            <a:ext cx="96051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Hibernate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2931" y="3631588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框架技术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1353634"/>
            <a:ext cx="44021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02" y="3544317"/>
            <a:ext cx="5919787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6" y="5655066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云形标注 19"/>
          <p:cNvSpPr/>
          <p:nvPr/>
        </p:nvSpPr>
        <p:spPr>
          <a:xfrm>
            <a:off x="2902714" y="5273857"/>
            <a:ext cx="2806581" cy="612648"/>
          </a:xfrm>
          <a:prstGeom prst="cloudCallout">
            <a:avLst>
              <a:gd name="adj1" fmla="val -103111"/>
              <a:gd name="adj2" fmla="val 43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传说中的</a:t>
            </a:r>
            <a:r>
              <a:rPr lang="en-US" altLang="zh-CN" b="1" dirty="0" smtClean="0"/>
              <a:t>ORM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E21-6777-4C81-9B35-53DFB3041280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1" grpId="0" animBg="1"/>
      <p:bldP spid="22" grpId="0" animBg="1"/>
      <p:bldP spid="23" grpId="0"/>
      <p:bldP spid="24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1EB-C466-432C-90F9-AD29C2988222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7573931" y="1571482"/>
            <a:ext cx="4057775" cy="338554"/>
            <a:chOff x="7255723" y="1681610"/>
            <a:chExt cx="4057775" cy="338554"/>
          </a:xfrm>
        </p:grpSpPr>
        <p:sp>
          <p:nvSpPr>
            <p:cNvPr id="102" name="文本框 101"/>
            <p:cNvSpPr txBox="1"/>
            <p:nvPr/>
          </p:nvSpPr>
          <p:spPr>
            <a:xfrm>
              <a:off x="7255723" y="1681610"/>
              <a:ext cx="4057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惠勇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609513" y="2652532"/>
            <a:ext cx="3875369" cy="343601"/>
            <a:chOff x="7280925" y="1682540"/>
            <a:chExt cx="3875369" cy="343601"/>
          </a:xfrm>
        </p:grpSpPr>
        <p:sp>
          <p:nvSpPr>
            <p:cNvPr id="118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15362119598</a:t>
              </a:r>
              <a:endPara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507148" y="2536205"/>
            <a:ext cx="886144" cy="886144"/>
            <a:chOff x="1539416" y="3980565"/>
            <a:chExt cx="886144" cy="886144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椭圆 122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2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125" name="组合 124"/>
          <p:cNvGrpSpPr/>
          <p:nvPr/>
        </p:nvGrpSpPr>
        <p:grpSpPr>
          <a:xfrm>
            <a:off x="6507148" y="1456085"/>
            <a:ext cx="886144" cy="886144"/>
            <a:chOff x="1539416" y="1736414"/>
            <a:chExt cx="886144" cy="886144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9416" y="1736414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椭圆 127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7" name="settings_156240"/>
            <p:cNvSpPr>
              <a:spLocks noChangeAspect="1"/>
            </p:cNvSpPr>
            <p:nvPr/>
          </p:nvSpPr>
          <p:spPr bwMode="auto">
            <a:xfrm>
              <a:off x="1836417" y="2036910"/>
              <a:ext cx="292142" cy="285152"/>
            </a:xfrm>
            <a:custGeom>
              <a:avLst/>
              <a:gdLst>
                <a:gd name="connsiteX0" fmla="*/ 166688 w 331788"/>
                <a:gd name="connsiteY0" fmla="*/ 168275 h 323850"/>
                <a:gd name="connsiteX1" fmla="*/ 166688 w 331788"/>
                <a:gd name="connsiteY1" fmla="*/ 198438 h 323850"/>
                <a:gd name="connsiteX2" fmla="*/ 175578 w 331788"/>
                <a:gd name="connsiteY2" fmla="*/ 193192 h 323850"/>
                <a:gd name="connsiteX3" fmla="*/ 179388 w 331788"/>
                <a:gd name="connsiteY3" fmla="*/ 184012 h 323850"/>
                <a:gd name="connsiteX4" fmla="*/ 176848 w 331788"/>
                <a:gd name="connsiteY4" fmla="*/ 174832 h 323850"/>
                <a:gd name="connsiteX5" fmla="*/ 166688 w 331788"/>
                <a:gd name="connsiteY5" fmla="*/ 168275 h 323850"/>
                <a:gd name="connsiteX6" fmla="*/ 155575 w 331788"/>
                <a:gd name="connsiteY6" fmla="*/ 119062 h 323850"/>
                <a:gd name="connsiteX7" fmla="*/ 148771 w 331788"/>
                <a:gd name="connsiteY7" fmla="*/ 124142 h 323850"/>
                <a:gd name="connsiteX8" fmla="*/ 146050 w 331788"/>
                <a:gd name="connsiteY8" fmla="*/ 131762 h 323850"/>
                <a:gd name="connsiteX9" fmla="*/ 147411 w 331788"/>
                <a:gd name="connsiteY9" fmla="*/ 139382 h 323850"/>
                <a:gd name="connsiteX10" fmla="*/ 155575 w 331788"/>
                <a:gd name="connsiteY10" fmla="*/ 144462 h 323850"/>
                <a:gd name="connsiteX11" fmla="*/ 155575 w 331788"/>
                <a:gd name="connsiteY11" fmla="*/ 119062 h 323850"/>
                <a:gd name="connsiteX12" fmla="*/ 155121 w 331788"/>
                <a:gd name="connsiteY12" fmla="*/ 93662 h 323850"/>
                <a:gd name="connsiteX13" fmla="*/ 165554 w 331788"/>
                <a:gd name="connsiteY13" fmla="*/ 93662 h 323850"/>
                <a:gd name="connsiteX14" fmla="*/ 165554 w 331788"/>
                <a:gd name="connsiteY14" fmla="*/ 101463 h 323850"/>
                <a:gd name="connsiteX15" fmla="*/ 185114 w 331788"/>
                <a:gd name="connsiteY15" fmla="*/ 109265 h 323850"/>
                <a:gd name="connsiteX16" fmla="*/ 192938 w 331788"/>
                <a:gd name="connsiteY16" fmla="*/ 127468 h 323850"/>
                <a:gd name="connsiteX17" fmla="*/ 174682 w 331788"/>
                <a:gd name="connsiteY17" fmla="*/ 130069 h 323850"/>
                <a:gd name="connsiteX18" fmla="*/ 165554 w 331788"/>
                <a:gd name="connsiteY18" fmla="*/ 118367 h 323850"/>
                <a:gd name="connsiteX19" fmla="*/ 165554 w 331788"/>
                <a:gd name="connsiteY19" fmla="*/ 148272 h 323850"/>
                <a:gd name="connsiteX20" fmla="*/ 190330 w 331788"/>
                <a:gd name="connsiteY20" fmla="*/ 161274 h 323850"/>
                <a:gd name="connsiteX21" fmla="*/ 196850 w 331788"/>
                <a:gd name="connsiteY21" fmla="*/ 180778 h 323850"/>
                <a:gd name="connsiteX22" fmla="*/ 189026 w 331788"/>
                <a:gd name="connsiteY22" fmla="*/ 204182 h 323850"/>
                <a:gd name="connsiteX23" fmla="*/ 165554 w 331788"/>
                <a:gd name="connsiteY23" fmla="*/ 215884 h 323850"/>
                <a:gd name="connsiteX24" fmla="*/ 165554 w 331788"/>
                <a:gd name="connsiteY24" fmla="*/ 230187 h 323850"/>
                <a:gd name="connsiteX25" fmla="*/ 155121 w 331788"/>
                <a:gd name="connsiteY25" fmla="*/ 230187 h 323850"/>
                <a:gd name="connsiteX26" fmla="*/ 155121 w 331788"/>
                <a:gd name="connsiteY26" fmla="*/ 217185 h 323850"/>
                <a:gd name="connsiteX27" fmla="*/ 134257 w 331788"/>
                <a:gd name="connsiteY27" fmla="*/ 206783 h 323850"/>
                <a:gd name="connsiteX28" fmla="*/ 123825 w 331788"/>
                <a:gd name="connsiteY28" fmla="*/ 183378 h 323850"/>
                <a:gd name="connsiteX29" fmla="*/ 143385 w 331788"/>
                <a:gd name="connsiteY29" fmla="*/ 180778 h 323850"/>
                <a:gd name="connsiteX30" fmla="*/ 147297 w 331788"/>
                <a:gd name="connsiteY30" fmla="*/ 192480 h 323850"/>
                <a:gd name="connsiteX31" fmla="*/ 155121 w 331788"/>
                <a:gd name="connsiteY31" fmla="*/ 197681 h 323850"/>
                <a:gd name="connsiteX32" fmla="*/ 155121 w 331788"/>
                <a:gd name="connsiteY32" fmla="*/ 166475 h 323850"/>
                <a:gd name="connsiteX33" fmla="*/ 134257 w 331788"/>
                <a:gd name="connsiteY33" fmla="*/ 153473 h 323850"/>
                <a:gd name="connsiteX34" fmla="*/ 126433 w 331788"/>
                <a:gd name="connsiteY34" fmla="*/ 132669 h 323850"/>
                <a:gd name="connsiteX35" fmla="*/ 134257 w 331788"/>
                <a:gd name="connsiteY35" fmla="*/ 110565 h 323850"/>
                <a:gd name="connsiteX36" fmla="*/ 155121 w 331788"/>
                <a:gd name="connsiteY36" fmla="*/ 101463 h 323850"/>
                <a:gd name="connsiteX37" fmla="*/ 155121 w 331788"/>
                <a:gd name="connsiteY37" fmla="*/ 93662 h 323850"/>
                <a:gd name="connsiteX38" fmla="*/ 151628 w 331788"/>
                <a:gd name="connsiteY38" fmla="*/ 20637 h 323850"/>
                <a:gd name="connsiteX39" fmla="*/ 146441 w 331788"/>
                <a:gd name="connsiteY39" fmla="*/ 68597 h 323850"/>
                <a:gd name="connsiteX40" fmla="*/ 139956 w 331788"/>
                <a:gd name="connsiteY40" fmla="*/ 69893 h 323850"/>
                <a:gd name="connsiteX41" fmla="*/ 116611 w 331788"/>
                <a:gd name="connsiteY41" fmla="*/ 78967 h 323850"/>
                <a:gd name="connsiteX42" fmla="*/ 110126 w 331788"/>
                <a:gd name="connsiteY42" fmla="*/ 81559 h 323850"/>
                <a:gd name="connsiteX43" fmla="*/ 72515 w 331788"/>
                <a:gd name="connsiteY43" fmla="*/ 51746 h 323850"/>
                <a:gd name="connsiteX44" fmla="*/ 53061 w 331788"/>
                <a:gd name="connsiteY44" fmla="*/ 71189 h 323850"/>
                <a:gd name="connsiteX45" fmla="*/ 82891 w 331788"/>
                <a:gd name="connsiteY45" fmla="*/ 106187 h 323850"/>
                <a:gd name="connsiteX46" fmla="*/ 79000 w 331788"/>
                <a:gd name="connsiteY46" fmla="*/ 112668 h 323850"/>
                <a:gd name="connsiteX47" fmla="*/ 67328 w 331788"/>
                <a:gd name="connsiteY47" fmla="*/ 137296 h 323850"/>
                <a:gd name="connsiteX48" fmla="*/ 66031 w 331788"/>
                <a:gd name="connsiteY48" fmla="*/ 143778 h 323850"/>
                <a:gd name="connsiteX49" fmla="*/ 20638 w 331788"/>
                <a:gd name="connsiteY49" fmla="*/ 148962 h 323850"/>
                <a:gd name="connsiteX50" fmla="*/ 20638 w 331788"/>
                <a:gd name="connsiteY50" fmla="*/ 174887 h 323850"/>
                <a:gd name="connsiteX51" fmla="*/ 66031 w 331788"/>
                <a:gd name="connsiteY51" fmla="*/ 180072 h 323850"/>
                <a:gd name="connsiteX52" fmla="*/ 67328 w 331788"/>
                <a:gd name="connsiteY52" fmla="*/ 186553 h 323850"/>
                <a:gd name="connsiteX53" fmla="*/ 79000 w 331788"/>
                <a:gd name="connsiteY53" fmla="*/ 211181 h 323850"/>
                <a:gd name="connsiteX54" fmla="*/ 82891 w 331788"/>
                <a:gd name="connsiteY54" fmla="*/ 217662 h 323850"/>
                <a:gd name="connsiteX55" fmla="*/ 53061 w 331788"/>
                <a:gd name="connsiteY55" fmla="*/ 252660 h 323850"/>
                <a:gd name="connsiteX56" fmla="*/ 72515 w 331788"/>
                <a:gd name="connsiteY56" fmla="*/ 272103 h 323850"/>
                <a:gd name="connsiteX57" fmla="*/ 110126 w 331788"/>
                <a:gd name="connsiteY57" fmla="*/ 242290 h 323850"/>
                <a:gd name="connsiteX58" fmla="*/ 116611 w 331788"/>
                <a:gd name="connsiteY58" fmla="*/ 244882 h 323850"/>
                <a:gd name="connsiteX59" fmla="*/ 139956 w 331788"/>
                <a:gd name="connsiteY59" fmla="*/ 253956 h 323850"/>
                <a:gd name="connsiteX60" fmla="*/ 146441 w 331788"/>
                <a:gd name="connsiteY60" fmla="*/ 255252 h 323850"/>
                <a:gd name="connsiteX61" fmla="*/ 151628 w 331788"/>
                <a:gd name="connsiteY61" fmla="*/ 303212 h 323850"/>
                <a:gd name="connsiteX62" fmla="*/ 180161 w 331788"/>
                <a:gd name="connsiteY62" fmla="*/ 303212 h 323850"/>
                <a:gd name="connsiteX63" fmla="*/ 185349 w 331788"/>
                <a:gd name="connsiteY63" fmla="*/ 253956 h 323850"/>
                <a:gd name="connsiteX64" fmla="*/ 191833 w 331788"/>
                <a:gd name="connsiteY64" fmla="*/ 251363 h 323850"/>
                <a:gd name="connsiteX65" fmla="*/ 211287 w 331788"/>
                <a:gd name="connsiteY65" fmla="*/ 242290 h 323850"/>
                <a:gd name="connsiteX66" fmla="*/ 217772 w 331788"/>
                <a:gd name="connsiteY66" fmla="*/ 238401 h 323850"/>
                <a:gd name="connsiteX67" fmla="*/ 259274 w 331788"/>
                <a:gd name="connsiteY67" fmla="*/ 272103 h 323850"/>
                <a:gd name="connsiteX68" fmla="*/ 278728 w 331788"/>
                <a:gd name="connsiteY68" fmla="*/ 252660 h 323850"/>
                <a:gd name="connsiteX69" fmla="*/ 243710 w 331788"/>
                <a:gd name="connsiteY69" fmla="*/ 211181 h 323850"/>
                <a:gd name="connsiteX70" fmla="*/ 246304 w 331788"/>
                <a:gd name="connsiteY70" fmla="*/ 204700 h 323850"/>
                <a:gd name="connsiteX71" fmla="*/ 254086 w 331788"/>
                <a:gd name="connsiteY71" fmla="*/ 187849 h 323850"/>
                <a:gd name="connsiteX72" fmla="*/ 255383 w 331788"/>
                <a:gd name="connsiteY72" fmla="*/ 180072 h 323850"/>
                <a:gd name="connsiteX73" fmla="*/ 311151 w 331788"/>
                <a:gd name="connsiteY73" fmla="*/ 174887 h 323850"/>
                <a:gd name="connsiteX74" fmla="*/ 311151 w 331788"/>
                <a:gd name="connsiteY74" fmla="*/ 148962 h 323850"/>
                <a:gd name="connsiteX75" fmla="*/ 255383 w 331788"/>
                <a:gd name="connsiteY75" fmla="*/ 142481 h 323850"/>
                <a:gd name="connsiteX76" fmla="*/ 254086 w 331788"/>
                <a:gd name="connsiteY76" fmla="*/ 136000 h 323850"/>
                <a:gd name="connsiteX77" fmla="*/ 246304 w 331788"/>
                <a:gd name="connsiteY77" fmla="*/ 119149 h 323850"/>
                <a:gd name="connsiteX78" fmla="*/ 243710 w 331788"/>
                <a:gd name="connsiteY78" fmla="*/ 112668 h 323850"/>
                <a:gd name="connsiteX79" fmla="*/ 278728 w 331788"/>
                <a:gd name="connsiteY79" fmla="*/ 71189 h 323850"/>
                <a:gd name="connsiteX80" fmla="*/ 259274 w 331788"/>
                <a:gd name="connsiteY80" fmla="*/ 51746 h 323850"/>
                <a:gd name="connsiteX81" fmla="*/ 217772 w 331788"/>
                <a:gd name="connsiteY81" fmla="*/ 85448 h 323850"/>
                <a:gd name="connsiteX82" fmla="*/ 211287 w 331788"/>
                <a:gd name="connsiteY82" fmla="*/ 81559 h 323850"/>
                <a:gd name="connsiteX83" fmla="*/ 191833 w 331788"/>
                <a:gd name="connsiteY83" fmla="*/ 72486 h 323850"/>
                <a:gd name="connsiteX84" fmla="*/ 185349 w 331788"/>
                <a:gd name="connsiteY84" fmla="*/ 69893 h 323850"/>
                <a:gd name="connsiteX85" fmla="*/ 180161 w 331788"/>
                <a:gd name="connsiteY85" fmla="*/ 20637 h 323850"/>
                <a:gd name="connsiteX86" fmla="*/ 151628 w 331788"/>
                <a:gd name="connsiteY86" fmla="*/ 20637 h 323850"/>
                <a:gd name="connsiteX87" fmla="*/ 133493 w 331788"/>
                <a:gd name="connsiteY87" fmla="*/ 0 h 323850"/>
                <a:gd name="connsiteX88" fmla="*/ 198295 w 331788"/>
                <a:gd name="connsiteY88" fmla="*/ 0 h 323850"/>
                <a:gd name="connsiteX89" fmla="*/ 204775 w 331788"/>
                <a:gd name="connsiteY89" fmla="*/ 55702 h 323850"/>
                <a:gd name="connsiteX90" fmla="*/ 215144 w 331788"/>
                <a:gd name="connsiteY90" fmla="*/ 59588 h 323850"/>
                <a:gd name="connsiteX91" fmla="*/ 260505 w 331788"/>
                <a:gd name="connsiteY91" fmla="*/ 24613 h 323850"/>
                <a:gd name="connsiteX92" fmla="*/ 305867 w 331788"/>
                <a:gd name="connsiteY92" fmla="*/ 69952 h 323850"/>
                <a:gd name="connsiteX93" fmla="*/ 268282 w 331788"/>
                <a:gd name="connsiteY93" fmla="*/ 115291 h 323850"/>
                <a:gd name="connsiteX94" fmla="*/ 272170 w 331788"/>
                <a:gd name="connsiteY94" fmla="*/ 124358 h 323850"/>
                <a:gd name="connsiteX95" fmla="*/ 331788 w 331788"/>
                <a:gd name="connsiteY95" fmla="*/ 129540 h 323850"/>
                <a:gd name="connsiteX96" fmla="*/ 331788 w 331788"/>
                <a:gd name="connsiteY96" fmla="*/ 194310 h 323850"/>
                <a:gd name="connsiteX97" fmla="*/ 272170 w 331788"/>
                <a:gd name="connsiteY97" fmla="*/ 199492 h 323850"/>
                <a:gd name="connsiteX98" fmla="*/ 268282 w 331788"/>
                <a:gd name="connsiteY98" fmla="*/ 208559 h 323850"/>
                <a:gd name="connsiteX99" fmla="*/ 305867 w 331788"/>
                <a:gd name="connsiteY99" fmla="*/ 253898 h 323850"/>
                <a:gd name="connsiteX100" fmla="*/ 260505 w 331788"/>
                <a:gd name="connsiteY100" fmla="*/ 299237 h 323850"/>
                <a:gd name="connsiteX101" fmla="*/ 215144 w 331788"/>
                <a:gd name="connsiteY101" fmla="*/ 264262 h 323850"/>
                <a:gd name="connsiteX102" fmla="*/ 204775 w 331788"/>
                <a:gd name="connsiteY102" fmla="*/ 268148 h 323850"/>
                <a:gd name="connsiteX103" fmla="*/ 198295 w 331788"/>
                <a:gd name="connsiteY103" fmla="*/ 323850 h 323850"/>
                <a:gd name="connsiteX104" fmla="*/ 133493 w 331788"/>
                <a:gd name="connsiteY104" fmla="*/ 323850 h 323850"/>
                <a:gd name="connsiteX105" fmla="*/ 128309 w 331788"/>
                <a:gd name="connsiteY105" fmla="*/ 272034 h 323850"/>
                <a:gd name="connsiteX106" fmla="*/ 112756 w 331788"/>
                <a:gd name="connsiteY106" fmla="*/ 266852 h 323850"/>
                <a:gd name="connsiteX107" fmla="*/ 71283 w 331788"/>
                <a:gd name="connsiteY107" fmla="*/ 299237 h 323850"/>
                <a:gd name="connsiteX108" fmla="*/ 25921 w 331788"/>
                <a:gd name="connsiteY108" fmla="*/ 253898 h 323850"/>
                <a:gd name="connsiteX109" fmla="*/ 57026 w 331788"/>
                <a:gd name="connsiteY109" fmla="*/ 215036 h 323850"/>
                <a:gd name="connsiteX110" fmla="*/ 50546 w 331788"/>
                <a:gd name="connsiteY110" fmla="*/ 199492 h 323850"/>
                <a:gd name="connsiteX111" fmla="*/ 0 w 331788"/>
                <a:gd name="connsiteY111" fmla="*/ 194310 h 323850"/>
                <a:gd name="connsiteX112" fmla="*/ 0 w 331788"/>
                <a:gd name="connsiteY112" fmla="*/ 129540 h 323850"/>
                <a:gd name="connsiteX113" fmla="*/ 50546 w 331788"/>
                <a:gd name="connsiteY113" fmla="*/ 124358 h 323850"/>
                <a:gd name="connsiteX114" fmla="*/ 57026 w 331788"/>
                <a:gd name="connsiteY114" fmla="*/ 108814 h 323850"/>
                <a:gd name="connsiteX115" fmla="*/ 25921 w 331788"/>
                <a:gd name="connsiteY115" fmla="*/ 69952 h 323850"/>
                <a:gd name="connsiteX116" fmla="*/ 71283 w 331788"/>
                <a:gd name="connsiteY116" fmla="*/ 24613 h 323850"/>
                <a:gd name="connsiteX117" fmla="*/ 112756 w 331788"/>
                <a:gd name="connsiteY117" fmla="*/ 56998 h 323850"/>
                <a:gd name="connsiteX118" fmla="*/ 128309 w 331788"/>
                <a:gd name="connsiteY118" fmla="*/ 51816 h 323850"/>
                <a:gd name="connsiteX119" fmla="*/ 133493 w 331788"/>
                <a:gd name="connsiteY119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31788" h="323850">
                  <a:moveTo>
                    <a:pt x="166688" y="168275"/>
                  </a:moveTo>
                  <a:lnTo>
                    <a:pt x="166688" y="198438"/>
                  </a:lnTo>
                  <a:cubicBezTo>
                    <a:pt x="170498" y="198438"/>
                    <a:pt x="173038" y="195815"/>
                    <a:pt x="175578" y="193192"/>
                  </a:cubicBezTo>
                  <a:cubicBezTo>
                    <a:pt x="178118" y="190569"/>
                    <a:pt x="179388" y="186635"/>
                    <a:pt x="179388" y="184012"/>
                  </a:cubicBezTo>
                  <a:cubicBezTo>
                    <a:pt x="179388" y="180078"/>
                    <a:pt x="178118" y="177455"/>
                    <a:pt x="176848" y="174832"/>
                  </a:cubicBezTo>
                  <a:cubicBezTo>
                    <a:pt x="174308" y="172209"/>
                    <a:pt x="171768" y="169586"/>
                    <a:pt x="166688" y="168275"/>
                  </a:cubicBezTo>
                  <a:close/>
                  <a:moveTo>
                    <a:pt x="155575" y="119062"/>
                  </a:moveTo>
                  <a:cubicBezTo>
                    <a:pt x="152854" y="120332"/>
                    <a:pt x="150132" y="121602"/>
                    <a:pt x="148771" y="124142"/>
                  </a:cubicBezTo>
                  <a:cubicBezTo>
                    <a:pt x="146050" y="126682"/>
                    <a:pt x="146050" y="129222"/>
                    <a:pt x="146050" y="131762"/>
                  </a:cubicBezTo>
                  <a:cubicBezTo>
                    <a:pt x="146050" y="134302"/>
                    <a:pt x="146050" y="136842"/>
                    <a:pt x="147411" y="139382"/>
                  </a:cubicBezTo>
                  <a:cubicBezTo>
                    <a:pt x="150132" y="141922"/>
                    <a:pt x="151493" y="143192"/>
                    <a:pt x="155575" y="144462"/>
                  </a:cubicBezTo>
                  <a:cubicBezTo>
                    <a:pt x="155575" y="144462"/>
                    <a:pt x="155575" y="144462"/>
                    <a:pt x="155575" y="119062"/>
                  </a:cubicBezTo>
                  <a:close/>
                  <a:moveTo>
                    <a:pt x="155121" y="93662"/>
                  </a:moveTo>
                  <a:cubicBezTo>
                    <a:pt x="155121" y="93662"/>
                    <a:pt x="155121" y="93662"/>
                    <a:pt x="165554" y="93662"/>
                  </a:cubicBezTo>
                  <a:cubicBezTo>
                    <a:pt x="165554" y="93662"/>
                    <a:pt x="165554" y="93662"/>
                    <a:pt x="165554" y="101463"/>
                  </a:cubicBezTo>
                  <a:cubicBezTo>
                    <a:pt x="173378" y="102764"/>
                    <a:pt x="179898" y="105364"/>
                    <a:pt x="185114" y="109265"/>
                  </a:cubicBezTo>
                  <a:cubicBezTo>
                    <a:pt x="189026" y="114466"/>
                    <a:pt x="191634" y="120967"/>
                    <a:pt x="192938" y="127468"/>
                  </a:cubicBezTo>
                  <a:cubicBezTo>
                    <a:pt x="192938" y="127468"/>
                    <a:pt x="192938" y="127468"/>
                    <a:pt x="174682" y="130069"/>
                  </a:cubicBezTo>
                  <a:cubicBezTo>
                    <a:pt x="173378" y="124868"/>
                    <a:pt x="170770" y="120967"/>
                    <a:pt x="165554" y="118367"/>
                  </a:cubicBezTo>
                  <a:cubicBezTo>
                    <a:pt x="165554" y="118367"/>
                    <a:pt x="165554" y="118367"/>
                    <a:pt x="165554" y="148272"/>
                  </a:cubicBezTo>
                  <a:cubicBezTo>
                    <a:pt x="177290" y="150873"/>
                    <a:pt x="186418" y="156073"/>
                    <a:pt x="190330" y="161274"/>
                  </a:cubicBezTo>
                  <a:cubicBezTo>
                    <a:pt x="194242" y="166475"/>
                    <a:pt x="196850" y="172977"/>
                    <a:pt x="196850" y="180778"/>
                  </a:cubicBezTo>
                  <a:cubicBezTo>
                    <a:pt x="196850" y="191180"/>
                    <a:pt x="194242" y="198981"/>
                    <a:pt x="189026" y="204182"/>
                  </a:cubicBezTo>
                  <a:cubicBezTo>
                    <a:pt x="182506" y="210683"/>
                    <a:pt x="175986" y="214584"/>
                    <a:pt x="165554" y="215884"/>
                  </a:cubicBezTo>
                  <a:cubicBezTo>
                    <a:pt x="165554" y="215884"/>
                    <a:pt x="165554" y="215884"/>
                    <a:pt x="165554" y="230187"/>
                  </a:cubicBezTo>
                  <a:cubicBezTo>
                    <a:pt x="165554" y="230187"/>
                    <a:pt x="165554" y="230187"/>
                    <a:pt x="155121" y="230187"/>
                  </a:cubicBezTo>
                  <a:cubicBezTo>
                    <a:pt x="155121" y="230187"/>
                    <a:pt x="155121" y="230187"/>
                    <a:pt x="155121" y="217185"/>
                  </a:cubicBezTo>
                  <a:cubicBezTo>
                    <a:pt x="145993" y="215884"/>
                    <a:pt x="139473" y="211984"/>
                    <a:pt x="134257" y="206783"/>
                  </a:cubicBezTo>
                  <a:cubicBezTo>
                    <a:pt x="129041" y="201582"/>
                    <a:pt x="125129" y="193780"/>
                    <a:pt x="123825" y="183378"/>
                  </a:cubicBezTo>
                  <a:cubicBezTo>
                    <a:pt x="123825" y="183378"/>
                    <a:pt x="123825" y="183378"/>
                    <a:pt x="143385" y="180778"/>
                  </a:cubicBezTo>
                  <a:cubicBezTo>
                    <a:pt x="144689" y="185979"/>
                    <a:pt x="145993" y="188579"/>
                    <a:pt x="147297" y="192480"/>
                  </a:cubicBezTo>
                  <a:cubicBezTo>
                    <a:pt x="149905" y="195081"/>
                    <a:pt x="152513" y="196381"/>
                    <a:pt x="155121" y="197681"/>
                  </a:cubicBezTo>
                  <a:cubicBezTo>
                    <a:pt x="155121" y="197681"/>
                    <a:pt x="155121" y="197681"/>
                    <a:pt x="155121" y="166475"/>
                  </a:cubicBezTo>
                  <a:cubicBezTo>
                    <a:pt x="144689" y="163875"/>
                    <a:pt x="138169" y="158674"/>
                    <a:pt x="134257" y="153473"/>
                  </a:cubicBezTo>
                  <a:cubicBezTo>
                    <a:pt x="129041" y="146972"/>
                    <a:pt x="126433" y="140471"/>
                    <a:pt x="126433" y="132669"/>
                  </a:cubicBezTo>
                  <a:cubicBezTo>
                    <a:pt x="126433" y="123568"/>
                    <a:pt x="129041" y="117066"/>
                    <a:pt x="134257" y="110565"/>
                  </a:cubicBezTo>
                  <a:cubicBezTo>
                    <a:pt x="139473" y="105364"/>
                    <a:pt x="145993" y="102764"/>
                    <a:pt x="155121" y="101463"/>
                  </a:cubicBezTo>
                  <a:cubicBezTo>
                    <a:pt x="155121" y="101463"/>
                    <a:pt x="155121" y="101463"/>
                    <a:pt x="155121" y="93662"/>
                  </a:cubicBezTo>
                  <a:close/>
                  <a:moveTo>
                    <a:pt x="151628" y="20637"/>
                  </a:moveTo>
                  <a:cubicBezTo>
                    <a:pt x="151628" y="20637"/>
                    <a:pt x="151628" y="20637"/>
                    <a:pt x="146441" y="68597"/>
                  </a:cubicBezTo>
                  <a:cubicBezTo>
                    <a:pt x="146441" y="68597"/>
                    <a:pt x="146441" y="68597"/>
                    <a:pt x="139956" y="69893"/>
                  </a:cubicBezTo>
                  <a:cubicBezTo>
                    <a:pt x="130877" y="72486"/>
                    <a:pt x="123096" y="75078"/>
                    <a:pt x="116611" y="78967"/>
                  </a:cubicBezTo>
                  <a:cubicBezTo>
                    <a:pt x="116611" y="78967"/>
                    <a:pt x="116611" y="78967"/>
                    <a:pt x="110126" y="81559"/>
                  </a:cubicBezTo>
                  <a:cubicBezTo>
                    <a:pt x="110126" y="81559"/>
                    <a:pt x="110126" y="81559"/>
                    <a:pt x="72515" y="51746"/>
                  </a:cubicBezTo>
                  <a:cubicBezTo>
                    <a:pt x="72515" y="51746"/>
                    <a:pt x="72515" y="51746"/>
                    <a:pt x="53061" y="71189"/>
                  </a:cubicBezTo>
                  <a:cubicBezTo>
                    <a:pt x="53061" y="71189"/>
                    <a:pt x="53061" y="71189"/>
                    <a:pt x="82891" y="106187"/>
                  </a:cubicBezTo>
                  <a:cubicBezTo>
                    <a:pt x="82891" y="106187"/>
                    <a:pt x="82891" y="106187"/>
                    <a:pt x="79000" y="112668"/>
                  </a:cubicBezTo>
                  <a:cubicBezTo>
                    <a:pt x="73812" y="120446"/>
                    <a:pt x="69921" y="128223"/>
                    <a:pt x="67328" y="137296"/>
                  </a:cubicBezTo>
                  <a:cubicBezTo>
                    <a:pt x="67328" y="137296"/>
                    <a:pt x="67328" y="137296"/>
                    <a:pt x="66031" y="143778"/>
                  </a:cubicBezTo>
                  <a:cubicBezTo>
                    <a:pt x="66031" y="143778"/>
                    <a:pt x="66031" y="143778"/>
                    <a:pt x="20638" y="148962"/>
                  </a:cubicBezTo>
                  <a:cubicBezTo>
                    <a:pt x="20638" y="148962"/>
                    <a:pt x="20638" y="148962"/>
                    <a:pt x="20638" y="174887"/>
                  </a:cubicBezTo>
                  <a:cubicBezTo>
                    <a:pt x="20638" y="174887"/>
                    <a:pt x="20638" y="174887"/>
                    <a:pt x="66031" y="180072"/>
                  </a:cubicBezTo>
                  <a:cubicBezTo>
                    <a:pt x="66031" y="180072"/>
                    <a:pt x="66031" y="180072"/>
                    <a:pt x="67328" y="186553"/>
                  </a:cubicBezTo>
                  <a:cubicBezTo>
                    <a:pt x="69921" y="195626"/>
                    <a:pt x="73812" y="203403"/>
                    <a:pt x="79000" y="211181"/>
                  </a:cubicBezTo>
                  <a:cubicBezTo>
                    <a:pt x="79000" y="211181"/>
                    <a:pt x="79000" y="211181"/>
                    <a:pt x="82891" y="217662"/>
                  </a:cubicBezTo>
                  <a:cubicBezTo>
                    <a:pt x="82891" y="217662"/>
                    <a:pt x="82891" y="217662"/>
                    <a:pt x="53061" y="252660"/>
                  </a:cubicBezTo>
                  <a:cubicBezTo>
                    <a:pt x="53061" y="252660"/>
                    <a:pt x="53061" y="252660"/>
                    <a:pt x="72515" y="272103"/>
                  </a:cubicBezTo>
                  <a:cubicBezTo>
                    <a:pt x="72515" y="272103"/>
                    <a:pt x="72515" y="272103"/>
                    <a:pt x="110126" y="242290"/>
                  </a:cubicBezTo>
                  <a:cubicBezTo>
                    <a:pt x="110126" y="242290"/>
                    <a:pt x="110126" y="242290"/>
                    <a:pt x="116611" y="244882"/>
                  </a:cubicBezTo>
                  <a:cubicBezTo>
                    <a:pt x="123096" y="248771"/>
                    <a:pt x="130877" y="251363"/>
                    <a:pt x="139956" y="253956"/>
                  </a:cubicBezTo>
                  <a:cubicBezTo>
                    <a:pt x="139956" y="253956"/>
                    <a:pt x="139956" y="253956"/>
                    <a:pt x="146441" y="255252"/>
                  </a:cubicBezTo>
                  <a:cubicBezTo>
                    <a:pt x="146441" y="255252"/>
                    <a:pt x="146441" y="255252"/>
                    <a:pt x="151628" y="303212"/>
                  </a:cubicBezTo>
                  <a:cubicBezTo>
                    <a:pt x="151628" y="303212"/>
                    <a:pt x="151628" y="303212"/>
                    <a:pt x="180161" y="303212"/>
                  </a:cubicBezTo>
                  <a:cubicBezTo>
                    <a:pt x="180161" y="303212"/>
                    <a:pt x="180161" y="303212"/>
                    <a:pt x="185349" y="253956"/>
                  </a:cubicBezTo>
                  <a:cubicBezTo>
                    <a:pt x="185349" y="253956"/>
                    <a:pt x="185349" y="253956"/>
                    <a:pt x="191833" y="251363"/>
                  </a:cubicBezTo>
                  <a:cubicBezTo>
                    <a:pt x="198318" y="248771"/>
                    <a:pt x="204802" y="246179"/>
                    <a:pt x="211287" y="242290"/>
                  </a:cubicBezTo>
                  <a:cubicBezTo>
                    <a:pt x="211287" y="242290"/>
                    <a:pt x="211287" y="242290"/>
                    <a:pt x="217772" y="238401"/>
                  </a:cubicBezTo>
                  <a:cubicBezTo>
                    <a:pt x="217772" y="238401"/>
                    <a:pt x="217772" y="238401"/>
                    <a:pt x="259274" y="272103"/>
                  </a:cubicBezTo>
                  <a:cubicBezTo>
                    <a:pt x="259274" y="272103"/>
                    <a:pt x="259274" y="272103"/>
                    <a:pt x="278728" y="252660"/>
                  </a:cubicBezTo>
                  <a:cubicBezTo>
                    <a:pt x="278728" y="252660"/>
                    <a:pt x="278728" y="252660"/>
                    <a:pt x="243710" y="211181"/>
                  </a:cubicBezTo>
                  <a:cubicBezTo>
                    <a:pt x="243710" y="211181"/>
                    <a:pt x="243710" y="211181"/>
                    <a:pt x="246304" y="204700"/>
                  </a:cubicBezTo>
                  <a:cubicBezTo>
                    <a:pt x="250195" y="199515"/>
                    <a:pt x="252789" y="193034"/>
                    <a:pt x="254086" y="187849"/>
                  </a:cubicBezTo>
                  <a:cubicBezTo>
                    <a:pt x="254086" y="187849"/>
                    <a:pt x="254086" y="187849"/>
                    <a:pt x="255383" y="180072"/>
                  </a:cubicBezTo>
                  <a:cubicBezTo>
                    <a:pt x="255383" y="180072"/>
                    <a:pt x="255383" y="180072"/>
                    <a:pt x="311151" y="174887"/>
                  </a:cubicBezTo>
                  <a:cubicBezTo>
                    <a:pt x="311151" y="174887"/>
                    <a:pt x="311151" y="174887"/>
                    <a:pt x="311151" y="148962"/>
                  </a:cubicBezTo>
                  <a:cubicBezTo>
                    <a:pt x="311151" y="148962"/>
                    <a:pt x="311151" y="148962"/>
                    <a:pt x="255383" y="142481"/>
                  </a:cubicBezTo>
                  <a:cubicBezTo>
                    <a:pt x="255383" y="142481"/>
                    <a:pt x="255383" y="142481"/>
                    <a:pt x="254086" y="136000"/>
                  </a:cubicBezTo>
                  <a:cubicBezTo>
                    <a:pt x="252789" y="130815"/>
                    <a:pt x="250195" y="124334"/>
                    <a:pt x="246304" y="119149"/>
                  </a:cubicBezTo>
                  <a:cubicBezTo>
                    <a:pt x="246304" y="119149"/>
                    <a:pt x="246304" y="119149"/>
                    <a:pt x="243710" y="112668"/>
                  </a:cubicBezTo>
                  <a:cubicBezTo>
                    <a:pt x="243710" y="112668"/>
                    <a:pt x="243710" y="112668"/>
                    <a:pt x="278728" y="71189"/>
                  </a:cubicBezTo>
                  <a:cubicBezTo>
                    <a:pt x="278728" y="71189"/>
                    <a:pt x="278728" y="71189"/>
                    <a:pt x="259274" y="51746"/>
                  </a:cubicBezTo>
                  <a:cubicBezTo>
                    <a:pt x="259274" y="51746"/>
                    <a:pt x="259274" y="51746"/>
                    <a:pt x="217772" y="85448"/>
                  </a:cubicBezTo>
                  <a:cubicBezTo>
                    <a:pt x="217772" y="85448"/>
                    <a:pt x="217772" y="85448"/>
                    <a:pt x="211287" y="81559"/>
                  </a:cubicBezTo>
                  <a:cubicBezTo>
                    <a:pt x="204802" y="77671"/>
                    <a:pt x="198318" y="75078"/>
                    <a:pt x="191833" y="72486"/>
                  </a:cubicBezTo>
                  <a:cubicBezTo>
                    <a:pt x="191833" y="72486"/>
                    <a:pt x="191833" y="72486"/>
                    <a:pt x="185349" y="69893"/>
                  </a:cubicBezTo>
                  <a:cubicBezTo>
                    <a:pt x="185349" y="69893"/>
                    <a:pt x="185349" y="69893"/>
                    <a:pt x="180161" y="20637"/>
                  </a:cubicBezTo>
                  <a:cubicBezTo>
                    <a:pt x="180161" y="20637"/>
                    <a:pt x="180161" y="20637"/>
                    <a:pt x="151628" y="20637"/>
                  </a:cubicBezTo>
                  <a:close/>
                  <a:moveTo>
                    <a:pt x="133493" y="0"/>
                  </a:moveTo>
                  <a:cubicBezTo>
                    <a:pt x="133493" y="0"/>
                    <a:pt x="133493" y="0"/>
                    <a:pt x="198295" y="0"/>
                  </a:cubicBezTo>
                  <a:cubicBezTo>
                    <a:pt x="198295" y="0"/>
                    <a:pt x="198295" y="0"/>
                    <a:pt x="204775" y="55702"/>
                  </a:cubicBezTo>
                  <a:cubicBezTo>
                    <a:pt x="208664" y="56998"/>
                    <a:pt x="211256" y="58293"/>
                    <a:pt x="215144" y="59588"/>
                  </a:cubicBezTo>
                  <a:cubicBezTo>
                    <a:pt x="215144" y="59588"/>
                    <a:pt x="215144" y="59588"/>
                    <a:pt x="260505" y="24613"/>
                  </a:cubicBezTo>
                  <a:cubicBezTo>
                    <a:pt x="260505" y="24613"/>
                    <a:pt x="260505" y="24613"/>
                    <a:pt x="305867" y="69952"/>
                  </a:cubicBezTo>
                  <a:cubicBezTo>
                    <a:pt x="305867" y="69952"/>
                    <a:pt x="305867" y="69952"/>
                    <a:pt x="268282" y="115291"/>
                  </a:cubicBezTo>
                  <a:cubicBezTo>
                    <a:pt x="269578" y="117881"/>
                    <a:pt x="270874" y="120472"/>
                    <a:pt x="272170" y="124358"/>
                  </a:cubicBezTo>
                  <a:cubicBezTo>
                    <a:pt x="272170" y="124358"/>
                    <a:pt x="272170" y="124358"/>
                    <a:pt x="331788" y="129540"/>
                  </a:cubicBezTo>
                  <a:cubicBezTo>
                    <a:pt x="331788" y="129540"/>
                    <a:pt x="331788" y="129540"/>
                    <a:pt x="331788" y="194310"/>
                  </a:cubicBezTo>
                  <a:cubicBezTo>
                    <a:pt x="331788" y="194310"/>
                    <a:pt x="331788" y="194310"/>
                    <a:pt x="272170" y="199492"/>
                  </a:cubicBezTo>
                  <a:cubicBezTo>
                    <a:pt x="270874" y="203378"/>
                    <a:pt x="269578" y="205969"/>
                    <a:pt x="268282" y="208559"/>
                  </a:cubicBezTo>
                  <a:cubicBezTo>
                    <a:pt x="268282" y="208559"/>
                    <a:pt x="268282" y="208559"/>
                    <a:pt x="305867" y="253898"/>
                  </a:cubicBezTo>
                  <a:cubicBezTo>
                    <a:pt x="305867" y="253898"/>
                    <a:pt x="305867" y="253898"/>
                    <a:pt x="260505" y="299237"/>
                  </a:cubicBezTo>
                  <a:cubicBezTo>
                    <a:pt x="260505" y="299237"/>
                    <a:pt x="260505" y="299237"/>
                    <a:pt x="215144" y="264262"/>
                  </a:cubicBezTo>
                  <a:cubicBezTo>
                    <a:pt x="211256" y="265557"/>
                    <a:pt x="208664" y="266852"/>
                    <a:pt x="204775" y="268148"/>
                  </a:cubicBezTo>
                  <a:cubicBezTo>
                    <a:pt x="204775" y="268148"/>
                    <a:pt x="204775" y="268148"/>
                    <a:pt x="198295" y="323850"/>
                  </a:cubicBezTo>
                  <a:cubicBezTo>
                    <a:pt x="198295" y="323850"/>
                    <a:pt x="198295" y="323850"/>
                    <a:pt x="133493" y="323850"/>
                  </a:cubicBezTo>
                  <a:cubicBezTo>
                    <a:pt x="133493" y="323850"/>
                    <a:pt x="133493" y="323850"/>
                    <a:pt x="128309" y="272034"/>
                  </a:cubicBezTo>
                  <a:cubicBezTo>
                    <a:pt x="123124" y="270739"/>
                    <a:pt x="117940" y="268148"/>
                    <a:pt x="112756" y="266852"/>
                  </a:cubicBezTo>
                  <a:cubicBezTo>
                    <a:pt x="112756" y="266852"/>
                    <a:pt x="112756" y="266852"/>
                    <a:pt x="71283" y="299237"/>
                  </a:cubicBezTo>
                  <a:cubicBezTo>
                    <a:pt x="71283" y="299237"/>
                    <a:pt x="71283" y="299237"/>
                    <a:pt x="25921" y="253898"/>
                  </a:cubicBezTo>
                  <a:cubicBezTo>
                    <a:pt x="25921" y="253898"/>
                    <a:pt x="25921" y="253898"/>
                    <a:pt x="57026" y="215036"/>
                  </a:cubicBezTo>
                  <a:cubicBezTo>
                    <a:pt x="54434" y="209855"/>
                    <a:pt x="51842" y="204673"/>
                    <a:pt x="50546" y="199492"/>
                  </a:cubicBezTo>
                  <a:cubicBezTo>
                    <a:pt x="50546" y="199492"/>
                    <a:pt x="50546" y="199492"/>
                    <a:pt x="0" y="194310"/>
                  </a:cubicBezTo>
                  <a:cubicBezTo>
                    <a:pt x="0" y="194310"/>
                    <a:pt x="0" y="194310"/>
                    <a:pt x="0" y="129540"/>
                  </a:cubicBezTo>
                  <a:cubicBezTo>
                    <a:pt x="0" y="129540"/>
                    <a:pt x="0" y="129540"/>
                    <a:pt x="50546" y="124358"/>
                  </a:cubicBezTo>
                  <a:cubicBezTo>
                    <a:pt x="51842" y="119177"/>
                    <a:pt x="54434" y="113995"/>
                    <a:pt x="57026" y="108814"/>
                  </a:cubicBezTo>
                  <a:cubicBezTo>
                    <a:pt x="57026" y="108814"/>
                    <a:pt x="57026" y="108814"/>
                    <a:pt x="25921" y="69952"/>
                  </a:cubicBezTo>
                  <a:cubicBezTo>
                    <a:pt x="25921" y="69952"/>
                    <a:pt x="25921" y="69952"/>
                    <a:pt x="71283" y="24613"/>
                  </a:cubicBezTo>
                  <a:cubicBezTo>
                    <a:pt x="71283" y="24613"/>
                    <a:pt x="71283" y="24613"/>
                    <a:pt x="112756" y="56998"/>
                  </a:cubicBezTo>
                  <a:cubicBezTo>
                    <a:pt x="117940" y="55702"/>
                    <a:pt x="123124" y="53111"/>
                    <a:pt x="128309" y="51816"/>
                  </a:cubicBezTo>
                  <a:cubicBezTo>
                    <a:pt x="128309" y="51816"/>
                    <a:pt x="128309" y="51816"/>
                    <a:pt x="133493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讲师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介绍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39C-FDD4-41CD-A4FD-40862B014E33}" type="datetime10">
              <a:rPr lang="zh-CN" altLang="en-US" smtClean="0"/>
              <a:t>08:01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603748" y="3804660"/>
            <a:ext cx="3875369" cy="343601"/>
            <a:chOff x="7280925" y="1682540"/>
            <a:chExt cx="3875369" cy="343601"/>
          </a:xfrm>
        </p:grpSpPr>
        <p:sp>
          <p:nvSpPr>
            <p:cNvPr id="24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498639048</a:t>
              </a:r>
              <a:endPara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01383" y="3688333"/>
            <a:ext cx="886144" cy="886144"/>
            <a:chOff x="1539416" y="3980565"/>
            <a:chExt cx="886144" cy="886144"/>
          </a:xfrm>
        </p:grpSpPr>
        <p:grpSp>
          <p:nvGrpSpPr>
            <p:cNvPr id="27" name="组合 26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椭圆 28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28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31" name="组合 30"/>
          <p:cNvGrpSpPr/>
          <p:nvPr/>
        </p:nvGrpSpPr>
        <p:grpSpPr>
          <a:xfrm>
            <a:off x="7603748" y="4956788"/>
            <a:ext cx="3875369" cy="343601"/>
            <a:chOff x="7280925" y="1682540"/>
            <a:chExt cx="3875369" cy="343601"/>
          </a:xfrm>
        </p:grpSpPr>
        <p:sp>
          <p:nvSpPr>
            <p:cNvPr id="32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软开</a:t>
              </a:r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726678871</a:t>
              </a:r>
              <a:endParaRPr lang="zh-CN" altLang="en-US" sz="1600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01383" y="4840461"/>
            <a:ext cx="886144" cy="886144"/>
            <a:chOff x="1539416" y="3980565"/>
            <a:chExt cx="886144" cy="886144"/>
          </a:xfrm>
        </p:grpSpPr>
        <p:grpSp>
          <p:nvGrpSpPr>
            <p:cNvPr id="35" name="组合 34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椭圆 36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36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17" y="1932885"/>
            <a:ext cx="2762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4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课程安排和考核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499914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体系结构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701183" y="509820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5318665" y="5016996"/>
            <a:ext cx="463910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技术内容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7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789A-333D-4541-BE4D-F3A52B3D88CF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课程安排和考核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概述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27D3-DC4B-4B66-AF68-D7359E22A0A9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7391518" y="159437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7152389" y="138407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30897" y="1692080"/>
            <a:ext cx="17668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/>
              <a:t>J2EE</a:t>
            </a:r>
            <a:r>
              <a:rPr lang="zh-CN" altLang="en-US" sz="1400" dirty="0"/>
              <a:t>平台应用与</a:t>
            </a:r>
            <a:r>
              <a:rPr lang="zh-CN" altLang="en-US" sz="1400" dirty="0" smtClean="0"/>
              <a:t>开发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30639" y="142285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课程名称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课程介绍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65" name="Freeform 48"/>
          <p:cNvSpPr>
            <a:spLocks noEditPoints="1"/>
          </p:cNvSpPr>
          <p:nvPr/>
        </p:nvSpPr>
        <p:spPr bwMode="auto">
          <a:xfrm>
            <a:off x="7388584" y="4186659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Donut 51"/>
          <p:cNvSpPr/>
          <p:nvPr/>
        </p:nvSpPr>
        <p:spPr>
          <a:xfrm>
            <a:off x="7149455" y="3976365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27963" y="4284368"/>
            <a:ext cx="915635" cy="332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/>
              <a:t>10320540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27705" y="4015144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课程代码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48"/>
          <p:cNvSpPr>
            <a:spLocks noEditPoints="1"/>
          </p:cNvSpPr>
          <p:nvPr/>
        </p:nvSpPr>
        <p:spPr bwMode="auto">
          <a:xfrm>
            <a:off x="7388403" y="2894929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Donut 51"/>
          <p:cNvSpPr/>
          <p:nvPr/>
        </p:nvSpPr>
        <p:spPr>
          <a:xfrm>
            <a:off x="7149274" y="2684635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27782" y="2992638"/>
            <a:ext cx="27603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ym typeface="Arial" panose="020B0604020202020204" pitchFamily="34" charset="0"/>
              </a:rPr>
              <a:t>4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07059" y="2723414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学分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48"/>
          <p:cNvSpPr>
            <a:spLocks noEditPoints="1"/>
          </p:cNvSpPr>
          <p:nvPr/>
        </p:nvSpPr>
        <p:spPr bwMode="auto">
          <a:xfrm>
            <a:off x="7385469" y="540638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Donut 51"/>
          <p:cNvSpPr/>
          <p:nvPr/>
        </p:nvSpPr>
        <p:spPr>
          <a:xfrm>
            <a:off x="7146340" y="519608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4848" y="5504090"/>
            <a:ext cx="153599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ym typeface="Arial" panose="020B0604020202020204" pitchFamily="34" charset="0"/>
              </a:rPr>
              <a:t>16</a:t>
            </a:r>
            <a:r>
              <a:rPr lang="zh-CN" altLang="en-US" sz="1400" dirty="0" smtClean="0">
                <a:sym typeface="Arial" panose="020B0604020202020204" pitchFamily="34" charset="0"/>
              </a:rPr>
              <a:t>周，每周</a:t>
            </a:r>
            <a:r>
              <a:rPr lang="en-US" altLang="zh-CN" sz="1400" dirty="0" smtClean="0">
                <a:sym typeface="Arial" panose="020B0604020202020204" pitchFamily="34" charset="0"/>
              </a:rPr>
              <a:t>4</a:t>
            </a:r>
            <a:r>
              <a:rPr lang="zh-CN" altLang="en-US" sz="1400" dirty="0" smtClean="0">
                <a:sym typeface="Arial" panose="020B0604020202020204" pitchFamily="34" charset="0"/>
              </a:rPr>
              <a:t>学时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14358" y="5234866"/>
            <a:ext cx="723275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周学时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00207" y="2248173"/>
            <a:ext cx="4909088" cy="2795468"/>
            <a:chOff x="3641456" y="2031266"/>
            <a:chExt cx="4909088" cy="27954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8" name="组合 77"/>
            <p:cNvGrpSpPr/>
            <p:nvPr/>
          </p:nvGrpSpPr>
          <p:grpSpPr>
            <a:xfrm>
              <a:off x="3641456" y="2031266"/>
              <a:ext cx="4909088" cy="2795468"/>
              <a:chOff x="6074475" y="1849851"/>
              <a:chExt cx="4909087" cy="2795468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6074475" y="1849851"/>
                <a:ext cx="4909087" cy="2795468"/>
                <a:chOff x="2448694" y="1658840"/>
                <a:chExt cx="7294610" cy="4153896"/>
              </a:xfrm>
            </p:grpSpPr>
            <p:grpSp>
              <p:nvGrpSpPr>
                <p:cNvPr id="82" name="组合 81"/>
                <p:cNvGrpSpPr>
                  <a:grpSpLocks/>
                </p:cNvGrpSpPr>
                <p:nvPr/>
              </p:nvGrpSpPr>
              <p:grpSpPr bwMode="auto">
                <a:xfrm>
                  <a:off x="2448694" y="1658840"/>
                  <a:ext cx="7294610" cy="4153896"/>
                  <a:chOff x="8540751" y="4843463"/>
                  <a:chExt cx="8012112" cy="4562475"/>
                </a:xfrm>
                <a:effectLst/>
              </p:grpSpPr>
              <p:sp>
                <p:nvSpPr>
                  <p:cNvPr id="84" name="任意多边形 83"/>
                  <p:cNvSpPr>
                    <a:spLocks/>
                  </p:cNvSpPr>
                  <p:nvPr/>
                </p:nvSpPr>
                <p:spPr bwMode="auto">
                  <a:xfrm>
                    <a:off x="9321800" y="4843463"/>
                    <a:ext cx="6480176" cy="4421188"/>
                  </a:xfrm>
                  <a:custGeom>
                    <a:avLst/>
                    <a:gdLst>
                      <a:gd name="T0" fmla="*/ 17508 w 18000"/>
                      <a:gd name="T1" fmla="*/ 12280 h 12281"/>
                      <a:gd name="T2" fmla="*/ 491 w 18000"/>
                      <a:gd name="T3" fmla="*/ 12280 h 12281"/>
                      <a:gd name="T4" fmla="*/ 0 w 18000"/>
                      <a:gd name="T5" fmla="*/ 11792 h 12281"/>
                      <a:gd name="T6" fmla="*/ 0 w 18000"/>
                      <a:gd name="T7" fmla="*/ 488 h 12281"/>
                      <a:gd name="T8" fmla="*/ 491 w 18000"/>
                      <a:gd name="T9" fmla="*/ 0 h 12281"/>
                      <a:gd name="T10" fmla="*/ 17508 w 18000"/>
                      <a:gd name="T11" fmla="*/ 0 h 12281"/>
                      <a:gd name="T12" fmla="*/ 17999 w 18000"/>
                      <a:gd name="T13" fmla="*/ 488 h 12281"/>
                      <a:gd name="T14" fmla="*/ 17999 w 18000"/>
                      <a:gd name="T15" fmla="*/ 11792 h 12281"/>
                      <a:gd name="T16" fmla="*/ 17508 w 18000"/>
                      <a:gd name="T17" fmla="*/ 12280 h 12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000"/>
                      <a:gd name="T28" fmla="*/ 0 h 12281"/>
                      <a:gd name="T29" fmla="*/ 18000 w 18000"/>
                      <a:gd name="T30" fmla="*/ 12281 h 12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000" h="12281">
                        <a:moveTo>
                          <a:pt x="17508" y="12280"/>
                        </a:moveTo>
                        <a:lnTo>
                          <a:pt x="491" y="12280"/>
                        </a:lnTo>
                        <a:cubicBezTo>
                          <a:pt x="220" y="12280"/>
                          <a:pt x="0" y="12061"/>
                          <a:pt x="0" y="11792"/>
                        </a:cubicBezTo>
                        <a:lnTo>
                          <a:pt x="0" y="488"/>
                        </a:lnTo>
                        <a:cubicBezTo>
                          <a:pt x="0" y="219"/>
                          <a:pt x="220" y="0"/>
                          <a:pt x="491" y="0"/>
                        </a:cubicBezTo>
                        <a:lnTo>
                          <a:pt x="17508" y="0"/>
                        </a:lnTo>
                        <a:cubicBezTo>
                          <a:pt x="17779" y="0"/>
                          <a:pt x="17999" y="219"/>
                          <a:pt x="17999" y="488"/>
                        </a:cubicBezTo>
                        <a:lnTo>
                          <a:pt x="17999" y="11792"/>
                        </a:lnTo>
                        <a:cubicBezTo>
                          <a:pt x="17999" y="12061"/>
                          <a:pt x="17779" y="12280"/>
                          <a:pt x="17508" y="12280"/>
                        </a:cubicBez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任意多边形 84"/>
                  <p:cNvSpPr>
                    <a:spLocks/>
                  </p:cNvSpPr>
                  <p:nvPr/>
                </p:nvSpPr>
                <p:spPr bwMode="auto">
                  <a:xfrm>
                    <a:off x="8542336" y="9169402"/>
                    <a:ext cx="8008936" cy="142874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6" name="任意多边形 85"/>
                  <p:cNvSpPr>
                    <a:spLocks/>
                  </p:cNvSpPr>
                  <p:nvPr/>
                </p:nvSpPr>
                <p:spPr bwMode="auto">
                  <a:xfrm>
                    <a:off x="8542339" y="9169399"/>
                    <a:ext cx="8008939" cy="236539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noFill/>
                  <a:ln w="1008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任意多边形 86"/>
                  <p:cNvSpPr>
                    <a:spLocks/>
                  </p:cNvSpPr>
                  <p:nvPr/>
                </p:nvSpPr>
                <p:spPr bwMode="auto">
                  <a:xfrm>
                    <a:off x="8540751" y="9312275"/>
                    <a:ext cx="8012112" cy="93663"/>
                  </a:xfrm>
                  <a:custGeom>
                    <a:avLst/>
                    <a:gdLst>
                      <a:gd name="T0" fmla="*/ 0 w 22256"/>
                      <a:gd name="T1" fmla="*/ 0 h 262"/>
                      <a:gd name="T2" fmla="*/ 870 w 22256"/>
                      <a:gd name="T3" fmla="*/ 261 h 262"/>
                      <a:gd name="T4" fmla="*/ 21418 w 22256"/>
                      <a:gd name="T5" fmla="*/ 261 h 262"/>
                      <a:gd name="T6" fmla="*/ 22255 w 22256"/>
                      <a:gd name="T7" fmla="*/ 0 h 262"/>
                      <a:gd name="T8" fmla="*/ 0 w 22256"/>
                      <a:gd name="T9" fmla="*/ 0 h 2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56"/>
                      <a:gd name="T16" fmla="*/ 0 h 262"/>
                      <a:gd name="T17" fmla="*/ 22256 w 22256"/>
                      <a:gd name="T18" fmla="*/ 262 h 2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56" h="262">
                        <a:moveTo>
                          <a:pt x="0" y="0"/>
                        </a:moveTo>
                        <a:cubicBezTo>
                          <a:pt x="0" y="0"/>
                          <a:pt x="462" y="261"/>
                          <a:pt x="870" y="261"/>
                        </a:cubicBezTo>
                        <a:lnTo>
                          <a:pt x="21418" y="261"/>
                        </a:lnTo>
                        <a:cubicBezTo>
                          <a:pt x="21898" y="261"/>
                          <a:pt x="22255" y="0"/>
                          <a:pt x="22255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任意多边形 87"/>
                  <p:cNvSpPr>
                    <a:spLocks/>
                  </p:cNvSpPr>
                  <p:nvPr/>
                </p:nvSpPr>
                <p:spPr bwMode="auto">
                  <a:xfrm>
                    <a:off x="11979275" y="9167813"/>
                    <a:ext cx="1141413" cy="88900"/>
                  </a:xfrm>
                  <a:custGeom>
                    <a:avLst/>
                    <a:gdLst>
                      <a:gd name="T0" fmla="*/ 0 w 3171"/>
                      <a:gd name="T1" fmla="*/ 0 h 249"/>
                      <a:gd name="T2" fmla="*/ 349 w 3171"/>
                      <a:gd name="T3" fmla="*/ 248 h 249"/>
                      <a:gd name="T4" fmla="*/ 2821 w 3171"/>
                      <a:gd name="T5" fmla="*/ 248 h 249"/>
                      <a:gd name="T6" fmla="*/ 3170 w 3171"/>
                      <a:gd name="T7" fmla="*/ 0 h 249"/>
                      <a:gd name="T8" fmla="*/ 0 w 3171"/>
                      <a:gd name="T9" fmla="*/ 0 h 2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71"/>
                      <a:gd name="T16" fmla="*/ 0 h 249"/>
                      <a:gd name="T17" fmla="*/ 3171 w 3171"/>
                      <a:gd name="T18" fmla="*/ 249 h 2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71" h="249">
                        <a:moveTo>
                          <a:pt x="0" y="0"/>
                        </a:moveTo>
                        <a:cubicBezTo>
                          <a:pt x="49" y="144"/>
                          <a:pt x="187" y="248"/>
                          <a:pt x="349" y="248"/>
                        </a:cubicBezTo>
                        <a:lnTo>
                          <a:pt x="2821" y="248"/>
                        </a:lnTo>
                        <a:cubicBezTo>
                          <a:pt x="2983" y="248"/>
                          <a:pt x="3120" y="144"/>
                          <a:pt x="317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任意多边形 88"/>
                  <p:cNvSpPr>
                    <a:spLocks/>
                  </p:cNvSpPr>
                  <p:nvPr/>
                </p:nvSpPr>
                <p:spPr bwMode="auto">
                  <a:xfrm>
                    <a:off x="12571413" y="4937125"/>
                    <a:ext cx="38100" cy="36513"/>
                  </a:xfrm>
                  <a:custGeom>
                    <a:avLst/>
                    <a:gdLst>
                      <a:gd name="T0" fmla="*/ 51 w 104"/>
                      <a:gd name="T1" fmla="*/ 102 h 103"/>
                      <a:gd name="T2" fmla="*/ 0 w 104"/>
                      <a:gd name="T3" fmla="*/ 51 h 103"/>
                      <a:gd name="T4" fmla="*/ 51 w 104"/>
                      <a:gd name="T5" fmla="*/ 0 h 103"/>
                      <a:gd name="T6" fmla="*/ 103 w 104"/>
                      <a:gd name="T7" fmla="*/ 51 h 103"/>
                      <a:gd name="T8" fmla="*/ 51 w 104"/>
                      <a:gd name="T9" fmla="*/ 102 h 1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103"/>
                      <a:gd name="T17" fmla="*/ 104 w 104"/>
                      <a:gd name="T18" fmla="*/ 103 h 1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103">
                        <a:moveTo>
                          <a:pt x="51" y="102"/>
                        </a:moveTo>
                        <a:cubicBezTo>
                          <a:pt x="23" y="102"/>
                          <a:pt x="0" y="79"/>
                          <a:pt x="0" y="51"/>
                        </a:cubicBezTo>
                        <a:cubicBezTo>
                          <a:pt x="0" y="22"/>
                          <a:pt x="23" y="0"/>
                          <a:pt x="51" y="0"/>
                        </a:cubicBezTo>
                        <a:cubicBezTo>
                          <a:pt x="80" y="0"/>
                          <a:pt x="103" y="22"/>
                          <a:pt x="103" y="51"/>
                        </a:cubicBezTo>
                        <a:cubicBezTo>
                          <a:pt x="103" y="79"/>
                          <a:pt x="80" y="102"/>
                          <a:pt x="51" y="10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83" name="矩形 82"/>
                <p:cNvSpPr/>
                <p:nvPr/>
              </p:nvSpPr>
              <p:spPr>
                <a:xfrm>
                  <a:off x="3387047" y="1980045"/>
                  <a:ext cx="5417906" cy="3417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1" name="矩形 80"/>
              <p:cNvSpPr/>
              <p:nvPr/>
            </p:nvSpPr>
            <p:spPr>
              <a:xfrm>
                <a:off x="6705961" y="2061151"/>
                <a:ext cx="3646113" cy="2289776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836" y="2178479"/>
              <a:ext cx="3697365" cy="2369089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C07D-DDC1-4915-B08A-8C18D403C0C3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6847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5" grpId="0"/>
      <p:bldP spid="56" grpId="0"/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直接连接符 25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课程安排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76728" y="1500404"/>
            <a:ext cx="3875369" cy="343601"/>
            <a:chOff x="7280925" y="1682540"/>
            <a:chExt cx="3875369" cy="343601"/>
          </a:xfrm>
        </p:grpSpPr>
        <p:sp>
          <p:nvSpPr>
            <p:cNvPr id="34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JavaEE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74363" y="1384077"/>
            <a:ext cx="886144" cy="886144"/>
            <a:chOff x="1539416" y="3980565"/>
            <a:chExt cx="886144" cy="886144"/>
          </a:xfrm>
        </p:grpSpPr>
        <p:grpSp>
          <p:nvGrpSpPr>
            <p:cNvPr id="37" name="组合 36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椭圆 38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38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2275156" y="3128899"/>
            <a:ext cx="3875369" cy="343601"/>
            <a:chOff x="7280925" y="1682540"/>
            <a:chExt cx="3875369" cy="343601"/>
          </a:xfrm>
        </p:grpSpPr>
        <p:sp>
          <p:nvSpPr>
            <p:cNvPr id="42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JavaEE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72791" y="3012572"/>
            <a:ext cx="886144" cy="886144"/>
            <a:chOff x="1539416" y="3980565"/>
            <a:chExt cx="886144" cy="886144"/>
          </a:xfrm>
        </p:grpSpPr>
        <p:grpSp>
          <p:nvGrpSpPr>
            <p:cNvPr id="45" name="组合 44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椭圆 46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46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sp>
        <p:nvSpPr>
          <p:cNvPr id="51" name="矩形 50"/>
          <p:cNvSpPr/>
          <p:nvPr/>
        </p:nvSpPr>
        <p:spPr>
          <a:xfrm>
            <a:off x="2275156" y="4785083"/>
            <a:ext cx="3875369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spc="12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349158" y="2680221"/>
            <a:ext cx="4442899" cy="0"/>
          </a:xfrm>
          <a:prstGeom prst="line">
            <a:avLst/>
          </a:prstGeom>
          <a:ln>
            <a:solidFill>
              <a:srgbClr val="1C46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9157" y="4264397"/>
            <a:ext cx="4442900" cy="0"/>
          </a:xfrm>
          <a:prstGeom prst="line">
            <a:avLst/>
          </a:prstGeom>
          <a:ln>
            <a:solidFill>
              <a:srgbClr val="1C46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340571" y="4143999"/>
            <a:ext cx="1417396" cy="2196651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1" name="矩形 60"/>
          <p:cNvSpPr/>
          <p:nvPr/>
        </p:nvSpPr>
        <p:spPr>
          <a:xfrm>
            <a:off x="6457420" y="4924716"/>
            <a:ext cx="3689965" cy="1415934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2" name="矩形 61"/>
          <p:cNvSpPr/>
          <p:nvPr/>
        </p:nvSpPr>
        <p:spPr>
          <a:xfrm>
            <a:off x="8022176" y="2588967"/>
            <a:ext cx="2207077" cy="218755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矩形 62"/>
          <p:cNvSpPr/>
          <p:nvPr/>
        </p:nvSpPr>
        <p:spPr>
          <a:xfrm>
            <a:off x="6457421" y="2606739"/>
            <a:ext cx="1417396" cy="218394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4" name="矩形 63"/>
          <p:cNvSpPr/>
          <p:nvPr/>
        </p:nvSpPr>
        <p:spPr>
          <a:xfrm>
            <a:off x="10340571" y="1024037"/>
            <a:ext cx="1417396" cy="302281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65" name="Picture 6" descr="F:\无版权图片\5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2176" y="2588967"/>
            <a:ext cx="2187555" cy="21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F:\无版权图片\5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40571" y="4143998"/>
            <a:ext cx="1396088" cy="2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F:\无版权图片\52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4525" y="1056774"/>
            <a:ext cx="3776191" cy="14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F:\无版权图片\52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7420" y="4924716"/>
            <a:ext cx="3668153" cy="13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9" y="5273857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2758697" y="4892648"/>
            <a:ext cx="2158509" cy="612648"/>
          </a:xfrm>
          <a:prstGeom prst="cloudCallout">
            <a:avLst>
              <a:gd name="adj1" fmla="val -103111"/>
              <a:gd name="adj2" fmla="val 43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详见课程表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A015-801D-4FE2-97C0-077E18128230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9440"/>
      </p:ext>
    </p:extLst>
  </p:cSld>
  <p:clrMapOvr>
    <a:masterClrMapping/>
  </p:clrMapOvr>
  <p:transition>
    <p:blinds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5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5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5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1"/>
          <p:cNvSpPr/>
          <p:nvPr/>
        </p:nvSpPr>
        <p:spPr>
          <a:xfrm>
            <a:off x="4044534" y="1479437"/>
            <a:ext cx="4111784" cy="474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"/>
          <p:cNvSpPr/>
          <p:nvPr/>
        </p:nvSpPr>
        <p:spPr>
          <a:xfrm>
            <a:off x="4080929" y="1963161"/>
            <a:ext cx="3746227" cy="418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1C4670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Straight Connector 3"/>
          <p:cNvSpPr/>
          <p:nvPr/>
        </p:nvSpPr>
        <p:spPr>
          <a:xfrm>
            <a:off x="4076702" y="2671993"/>
            <a:ext cx="4067181" cy="2366170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Straight Connector 4"/>
          <p:cNvSpPr/>
          <p:nvPr/>
        </p:nvSpPr>
        <p:spPr>
          <a:xfrm flipH="1">
            <a:off x="4076909" y="2674995"/>
            <a:ext cx="4067181" cy="2366170"/>
          </a:xfrm>
          <a:prstGeom prst="line">
            <a:avLst/>
          </a:prstGeom>
          <a:solidFill>
            <a:srgbClr val="09BAF7"/>
          </a:solidFill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Straight Connector 5"/>
          <p:cNvSpPr/>
          <p:nvPr/>
        </p:nvSpPr>
        <p:spPr>
          <a:xfrm>
            <a:off x="6101433" y="1509067"/>
            <a:ext cx="1952" cy="4736727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4" name="组合 33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<p:cNvGrpSpPr/>
          <p:nvPr/>
        </p:nvGrpSpPr>
        <p:grpSpPr>
          <a:xfrm>
            <a:off x="5673600" y="3440738"/>
            <a:ext cx="873384" cy="87338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5" cy="38258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sp>
        <p:nvSpPr>
          <p:cNvPr id="37" name="Freeform: Shape 6"/>
          <p:cNvSpPr/>
          <p:nvPr/>
        </p:nvSpPr>
        <p:spPr>
          <a:xfrm>
            <a:off x="7721158" y="2792845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7"/>
          <p:cNvSpPr/>
          <p:nvPr/>
        </p:nvSpPr>
        <p:spPr>
          <a:xfrm>
            <a:off x="7347516" y="453704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8"/>
          <p:cNvSpPr/>
          <p:nvPr/>
        </p:nvSpPr>
        <p:spPr>
          <a:xfrm>
            <a:off x="6016622" y="607615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9"/>
          <p:cNvSpPr/>
          <p:nvPr/>
        </p:nvSpPr>
        <p:spPr>
          <a:xfrm>
            <a:off x="4798887" y="4490510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0"/>
          <p:cNvSpPr/>
          <p:nvPr/>
        </p:nvSpPr>
        <p:spPr>
          <a:xfrm>
            <a:off x="4035682" y="2620548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1"/>
          <p:cNvSpPr/>
          <p:nvPr/>
        </p:nvSpPr>
        <p:spPr>
          <a:xfrm>
            <a:off x="6028279" y="1992984"/>
            <a:ext cx="101719" cy="10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4" name="组合 43"/>
          <p:cNvGrpSpPr/>
          <p:nvPr/>
        </p:nvGrpSpPr>
        <p:grpSpPr>
          <a:xfrm>
            <a:off x="981013" y="2476200"/>
            <a:ext cx="2919910" cy="960809"/>
            <a:chOff x="1323913" y="4377472"/>
            <a:chExt cx="2919910" cy="960809"/>
          </a:xfrm>
        </p:grpSpPr>
        <p:sp>
          <p:nvSpPr>
            <p:cNvPr id="45" name="文本框 44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考勤</a:t>
              </a:r>
              <a:endParaRPr lang="zh-CN" altLang="en-US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13" y="4691950"/>
              <a:ext cx="2919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，迟到、早退扣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分；旷课扣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分；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809" y="5056560"/>
            <a:ext cx="2919910" cy="683810"/>
            <a:chOff x="1323913" y="4377472"/>
            <a:chExt cx="2919910" cy="683810"/>
          </a:xfrm>
        </p:grpSpPr>
        <p:sp>
          <p:nvSpPr>
            <p:cNvPr id="48" name="文本框 47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zh-CN" altLang="en-US" b="1" dirty="0" smtClean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3913" y="4691950"/>
              <a:ext cx="2919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；抽查，一次未做扣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分；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50946" y="2476200"/>
            <a:ext cx="2919910" cy="683810"/>
            <a:chOff x="1323913" y="4377472"/>
            <a:chExt cx="2919910" cy="683810"/>
          </a:xfrm>
        </p:grpSpPr>
        <p:sp>
          <p:nvSpPr>
            <p:cNvPr id="51" name="文本框 50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笔试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323913" y="4691950"/>
              <a:ext cx="2919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占比</a:t>
              </a:r>
              <a:r>
                <a:rPr lang="en-US" altLang="zh-CN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12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，期末考试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34257" y="1348249"/>
            <a:ext cx="947691" cy="947691"/>
            <a:chOff x="1746610" y="1841507"/>
            <a:chExt cx="2310196" cy="2310196"/>
          </a:xfrm>
        </p:grpSpPr>
        <p:grpSp>
          <p:nvGrpSpPr>
            <p:cNvPr id="57" name="组合 5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355255" y="1348249"/>
            <a:ext cx="947691" cy="947691"/>
            <a:chOff x="1746610" y="1841507"/>
            <a:chExt cx="2310196" cy="2310196"/>
          </a:xfrm>
        </p:grpSpPr>
        <p:grpSp>
          <p:nvGrpSpPr>
            <p:cNvPr id="62" name="组合 61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6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34257" y="3934933"/>
            <a:ext cx="947691" cy="947691"/>
            <a:chOff x="1746610" y="1841507"/>
            <a:chExt cx="2310196" cy="2310196"/>
          </a:xfrm>
        </p:grpSpPr>
        <p:grpSp>
          <p:nvGrpSpPr>
            <p:cNvPr id="67" name="组合 6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8" name="椭圆 6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yen-symbol_37179"/>
          <p:cNvSpPr>
            <a:spLocks noChangeAspect="1"/>
          </p:cNvSpPr>
          <p:nvPr/>
        </p:nvSpPr>
        <p:spPr bwMode="auto">
          <a:xfrm>
            <a:off x="2355989" y="4236635"/>
            <a:ext cx="309661" cy="367723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8" name="add-blank-file_108481"/>
          <p:cNvSpPr>
            <a:spLocks noChangeAspect="1"/>
          </p:cNvSpPr>
          <p:nvPr/>
        </p:nvSpPr>
        <p:spPr bwMode="auto">
          <a:xfrm>
            <a:off x="9731466" y="1638232"/>
            <a:ext cx="327829" cy="367723"/>
          </a:xfrm>
          <a:custGeom>
            <a:avLst/>
            <a:gdLst>
              <a:gd name="connsiteX0" fmla="*/ 195263 w 300038"/>
              <a:gd name="connsiteY0" fmla="*/ 177800 h 336550"/>
              <a:gd name="connsiteX1" fmla="*/ 247651 w 300038"/>
              <a:gd name="connsiteY1" fmla="*/ 177800 h 336550"/>
              <a:gd name="connsiteX2" fmla="*/ 247651 w 300038"/>
              <a:gd name="connsiteY2" fmla="*/ 230188 h 336550"/>
              <a:gd name="connsiteX3" fmla="*/ 300038 w 300038"/>
              <a:gd name="connsiteY3" fmla="*/ 230188 h 336550"/>
              <a:gd name="connsiteX4" fmla="*/ 300038 w 300038"/>
              <a:gd name="connsiteY4" fmla="*/ 284163 h 336550"/>
              <a:gd name="connsiteX5" fmla="*/ 247651 w 300038"/>
              <a:gd name="connsiteY5" fmla="*/ 284163 h 336550"/>
              <a:gd name="connsiteX6" fmla="*/ 247651 w 300038"/>
              <a:gd name="connsiteY6" fmla="*/ 336550 h 336550"/>
              <a:gd name="connsiteX7" fmla="*/ 195263 w 300038"/>
              <a:gd name="connsiteY7" fmla="*/ 336550 h 336550"/>
              <a:gd name="connsiteX8" fmla="*/ 195263 w 300038"/>
              <a:gd name="connsiteY8" fmla="*/ 284163 h 336550"/>
              <a:gd name="connsiteX9" fmla="*/ 141288 w 300038"/>
              <a:gd name="connsiteY9" fmla="*/ 284163 h 336550"/>
              <a:gd name="connsiteX10" fmla="*/ 141288 w 300038"/>
              <a:gd name="connsiteY10" fmla="*/ 230188 h 336550"/>
              <a:gd name="connsiteX11" fmla="*/ 195263 w 300038"/>
              <a:gd name="connsiteY11" fmla="*/ 230188 h 336550"/>
              <a:gd name="connsiteX12" fmla="*/ 155575 w 300038"/>
              <a:gd name="connsiteY12" fmla="*/ 49213 h 336550"/>
              <a:gd name="connsiteX13" fmla="*/ 155575 w 300038"/>
              <a:gd name="connsiteY13" fmla="*/ 92076 h 336550"/>
              <a:gd name="connsiteX14" fmla="*/ 198438 w 300038"/>
              <a:gd name="connsiteY14" fmla="*/ 92076 h 336550"/>
              <a:gd name="connsiteX15" fmla="*/ 13187 w 300038"/>
              <a:gd name="connsiteY15" fmla="*/ 0 h 336550"/>
              <a:gd name="connsiteX16" fmla="*/ 139784 w 300038"/>
              <a:gd name="connsiteY16" fmla="*/ 0 h 336550"/>
              <a:gd name="connsiteX17" fmla="*/ 141103 w 300038"/>
              <a:gd name="connsiteY17" fmla="*/ 0 h 336550"/>
              <a:gd name="connsiteX18" fmla="*/ 152971 w 300038"/>
              <a:gd name="connsiteY18" fmla="*/ 5278 h 336550"/>
              <a:gd name="connsiteX19" fmla="*/ 242644 w 300038"/>
              <a:gd name="connsiteY19" fmla="*/ 96334 h 336550"/>
              <a:gd name="connsiteX20" fmla="*/ 247919 w 300038"/>
              <a:gd name="connsiteY20" fmla="*/ 109531 h 336550"/>
              <a:gd name="connsiteX21" fmla="*/ 247919 w 300038"/>
              <a:gd name="connsiteY21" fmla="*/ 163636 h 336550"/>
              <a:gd name="connsiteX22" fmla="*/ 220226 w 300038"/>
              <a:gd name="connsiteY22" fmla="*/ 163636 h 336550"/>
              <a:gd name="connsiteX23" fmla="*/ 220226 w 300038"/>
              <a:gd name="connsiteY23" fmla="*/ 121408 h 336550"/>
              <a:gd name="connsiteX24" fmla="*/ 143740 w 300038"/>
              <a:gd name="connsiteY24" fmla="*/ 121408 h 336550"/>
              <a:gd name="connsiteX25" fmla="*/ 131872 w 300038"/>
              <a:gd name="connsiteY25" fmla="*/ 117449 h 336550"/>
              <a:gd name="connsiteX26" fmla="*/ 126597 w 300038"/>
              <a:gd name="connsiteY26" fmla="*/ 104252 h 336550"/>
              <a:gd name="connsiteX27" fmla="*/ 126597 w 300038"/>
              <a:gd name="connsiteY27" fmla="*/ 29032 h 336550"/>
              <a:gd name="connsiteX28" fmla="*/ 27693 w 300038"/>
              <a:gd name="connsiteY28" fmla="*/ 29032 h 336550"/>
              <a:gd name="connsiteX29" fmla="*/ 27693 w 300038"/>
              <a:gd name="connsiteY29" fmla="*/ 291643 h 336550"/>
              <a:gd name="connsiteX30" fmla="*/ 129235 w 300038"/>
              <a:gd name="connsiteY30" fmla="*/ 291643 h 336550"/>
              <a:gd name="connsiteX31" fmla="*/ 131872 w 300038"/>
              <a:gd name="connsiteY31" fmla="*/ 294282 h 336550"/>
              <a:gd name="connsiteX32" fmla="*/ 141103 w 300038"/>
              <a:gd name="connsiteY32" fmla="*/ 298241 h 336550"/>
              <a:gd name="connsiteX33" fmla="*/ 180665 w 300038"/>
              <a:gd name="connsiteY33" fmla="*/ 298241 h 336550"/>
              <a:gd name="connsiteX34" fmla="*/ 180665 w 300038"/>
              <a:gd name="connsiteY34" fmla="*/ 320675 h 336550"/>
              <a:gd name="connsiteX35" fmla="*/ 13187 w 300038"/>
              <a:gd name="connsiteY35" fmla="*/ 320675 h 336550"/>
              <a:gd name="connsiteX36" fmla="*/ 0 w 300038"/>
              <a:gd name="connsiteY36" fmla="*/ 306159 h 336550"/>
              <a:gd name="connsiteX37" fmla="*/ 0 w 300038"/>
              <a:gd name="connsiteY37" fmla="*/ 14516 h 336550"/>
              <a:gd name="connsiteX38" fmla="*/ 13187 w 300038"/>
              <a:gd name="connsiteY3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0038" h="336550">
                <a:moveTo>
                  <a:pt x="195263" y="177800"/>
                </a:moveTo>
                <a:lnTo>
                  <a:pt x="247651" y="177800"/>
                </a:lnTo>
                <a:lnTo>
                  <a:pt x="247651" y="230188"/>
                </a:lnTo>
                <a:lnTo>
                  <a:pt x="300038" y="230188"/>
                </a:lnTo>
                <a:lnTo>
                  <a:pt x="300038" y="284163"/>
                </a:lnTo>
                <a:lnTo>
                  <a:pt x="247651" y="284163"/>
                </a:lnTo>
                <a:lnTo>
                  <a:pt x="247651" y="336550"/>
                </a:lnTo>
                <a:lnTo>
                  <a:pt x="195263" y="336550"/>
                </a:lnTo>
                <a:lnTo>
                  <a:pt x="195263" y="284163"/>
                </a:lnTo>
                <a:lnTo>
                  <a:pt x="141288" y="284163"/>
                </a:lnTo>
                <a:lnTo>
                  <a:pt x="141288" y="230188"/>
                </a:lnTo>
                <a:lnTo>
                  <a:pt x="195263" y="230188"/>
                </a:lnTo>
                <a:close/>
                <a:moveTo>
                  <a:pt x="155575" y="49213"/>
                </a:moveTo>
                <a:lnTo>
                  <a:pt x="155575" y="92076"/>
                </a:lnTo>
                <a:lnTo>
                  <a:pt x="198438" y="92076"/>
                </a:lnTo>
                <a:close/>
                <a:moveTo>
                  <a:pt x="13187" y="0"/>
                </a:moveTo>
                <a:cubicBezTo>
                  <a:pt x="13187" y="0"/>
                  <a:pt x="13187" y="0"/>
                  <a:pt x="139784" y="0"/>
                </a:cubicBezTo>
                <a:cubicBezTo>
                  <a:pt x="139784" y="0"/>
                  <a:pt x="141103" y="0"/>
                  <a:pt x="141103" y="0"/>
                </a:cubicBezTo>
                <a:cubicBezTo>
                  <a:pt x="145059" y="0"/>
                  <a:pt x="150334" y="2639"/>
                  <a:pt x="152971" y="5278"/>
                </a:cubicBezTo>
                <a:cubicBezTo>
                  <a:pt x="152971" y="5278"/>
                  <a:pt x="152971" y="5278"/>
                  <a:pt x="242644" y="96334"/>
                </a:cubicBezTo>
                <a:cubicBezTo>
                  <a:pt x="246601" y="98974"/>
                  <a:pt x="249238" y="104252"/>
                  <a:pt x="247919" y="109531"/>
                </a:cubicBezTo>
                <a:cubicBezTo>
                  <a:pt x="247919" y="109531"/>
                  <a:pt x="247919" y="109531"/>
                  <a:pt x="247919" y="163636"/>
                </a:cubicBezTo>
                <a:cubicBezTo>
                  <a:pt x="247919" y="163636"/>
                  <a:pt x="247919" y="163636"/>
                  <a:pt x="220226" y="163636"/>
                </a:cubicBezTo>
                <a:cubicBezTo>
                  <a:pt x="220226" y="163636"/>
                  <a:pt x="220226" y="163636"/>
                  <a:pt x="220226" y="121408"/>
                </a:cubicBezTo>
                <a:cubicBezTo>
                  <a:pt x="220226" y="121408"/>
                  <a:pt x="220226" y="121408"/>
                  <a:pt x="143740" y="121408"/>
                </a:cubicBezTo>
                <a:cubicBezTo>
                  <a:pt x="139784" y="121408"/>
                  <a:pt x="134509" y="120088"/>
                  <a:pt x="131872" y="117449"/>
                </a:cubicBezTo>
                <a:cubicBezTo>
                  <a:pt x="127916" y="113490"/>
                  <a:pt x="126597" y="109531"/>
                  <a:pt x="126597" y="104252"/>
                </a:cubicBezTo>
                <a:cubicBezTo>
                  <a:pt x="126597" y="104252"/>
                  <a:pt x="126597" y="104252"/>
                  <a:pt x="126597" y="29032"/>
                </a:cubicBezTo>
                <a:cubicBezTo>
                  <a:pt x="126597" y="29032"/>
                  <a:pt x="126597" y="29032"/>
                  <a:pt x="27693" y="29032"/>
                </a:cubicBezTo>
                <a:cubicBezTo>
                  <a:pt x="27693" y="29032"/>
                  <a:pt x="27693" y="29032"/>
                  <a:pt x="27693" y="291643"/>
                </a:cubicBezTo>
                <a:cubicBezTo>
                  <a:pt x="27693" y="291643"/>
                  <a:pt x="27693" y="291643"/>
                  <a:pt x="129235" y="291643"/>
                </a:cubicBezTo>
                <a:cubicBezTo>
                  <a:pt x="129235" y="292962"/>
                  <a:pt x="130553" y="294282"/>
                  <a:pt x="131872" y="294282"/>
                </a:cubicBezTo>
                <a:cubicBezTo>
                  <a:pt x="134509" y="296921"/>
                  <a:pt x="137147" y="298241"/>
                  <a:pt x="141103" y="298241"/>
                </a:cubicBezTo>
                <a:cubicBezTo>
                  <a:pt x="141103" y="298241"/>
                  <a:pt x="141103" y="298241"/>
                  <a:pt x="180665" y="298241"/>
                </a:cubicBezTo>
                <a:cubicBezTo>
                  <a:pt x="180665" y="298241"/>
                  <a:pt x="180665" y="298241"/>
                  <a:pt x="180665" y="320675"/>
                </a:cubicBezTo>
                <a:cubicBezTo>
                  <a:pt x="180665" y="320675"/>
                  <a:pt x="180665" y="320675"/>
                  <a:pt x="13187" y="320675"/>
                </a:cubicBezTo>
                <a:cubicBezTo>
                  <a:pt x="5275" y="320675"/>
                  <a:pt x="0" y="314077"/>
                  <a:pt x="0" y="306159"/>
                </a:cubicBezTo>
                <a:cubicBezTo>
                  <a:pt x="0" y="306159"/>
                  <a:pt x="0" y="306159"/>
                  <a:pt x="0" y="14516"/>
                </a:cubicBezTo>
                <a:cubicBezTo>
                  <a:pt x="0" y="6598"/>
                  <a:pt x="5275" y="0"/>
                  <a:pt x="131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9" name="settings_150440"/>
          <p:cNvSpPr>
            <a:spLocks noChangeAspect="1"/>
          </p:cNvSpPr>
          <p:nvPr/>
        </p:nvSpPr>
        <p:spPr bwMode="auto">
          <a:xfrm>
            <a:off x="2342453" y="1638232"/>
            <a:ext cx="365989" cy="367723"/>
          </a:xfrm>
          <a:custGeom>
            <a:avLst/>
            <a:gdLst>
              <a:gd name="connsiteX0" fmla="*/ 232569 w 334963"/>
              <a:gd name="connsiteY0" fmla="*/ 193675 h 336550"/>
              <a:gd name="connsiteX1" fmla="*/ 273051 w 334963"/>
              <a:gd name="connsiteY1" fmla="*/ 234157 h 336550"/>
              <a:gd name="connsiteX2" fmla="*/ 232569 w 334963"/>
              <a:gd name="connsiteY2" fmla="*/ 274639 h 336550"/>
              <a:gd name="connsiteX3" fmla="*/ 192087 w 334963"/>
              <a:gd name="connsiteY3" fmla="*/ 234157 h 336550"/>
              <a:gd name="connsiteX4" fmla="*/ 232569 w 334963"/>
              <a:gd name="connsiteY4" fmla="*/ 193675 h 336550"/>
              <a:gd name="connsiteX5" fmla="*/ 232569 w 334963"/>
              <a:gd name="connsiteY5" fmla="*/ 171450 h 336550"/>
              <a:gd name="connsiteX6" fmla="*/ 169862 w 334963"/>
              <a:gd name="connsiteY6" fmla="*/ 233363 h 336550"/>
              <a:gd name="connsiteX7" fmla="*/ 232569 w 334963"/>
              <a:gd name="connsiteY7" fmla="*/ 295276 h 336550"/>
              <a:gd name="connsiteX8" fmla="*/ 295276 w 334963"/>
              <a:gd name="connsiteY8" fmla="*/ 233363 h 336550"/>
              <a:gd name="connsiteX9" fmla="*/ 232569 w 334963"/>
              <a:gd name="connsiteY9" fmla="*/ 171450 h 336550"/>
              <a:gd name="connsiteX10" fmla="*/ 213412 w 334963"/>
              <a:gd name="connsiteY10" fmla="*/ 131762 h 336550"/>
              <a:gd name="connsiteX11" fmla="*/ 251727 w 334963"/>
              <a:gd name="connsiteY11" fmla="*/ 131762 h 336550"/>
              <a:gd name="connsiteX12" fmla="*/ 260975 w 334963"/>
              <a:gd name="connsiteY12" fmla="*/ 140951 h 336550"/>
              <a:gd name="connsiteX13" fmla="*/ 260975 w 334963"/>
              <a:gd name="connsiteY13" fmla="*/ 154078 h 336550"/>
              <a:gd name="connsiteX14" fmla="*/ 270224 w 334963"/>
              <a:gd name="connsiteY14" fmla="*/ 158017 h 336550"/>
              <a:gd name="connsiteX15" fmla="*/ 279472 w 334963"/>
              <a:gd name="connsiteY15" fmla="*/ 148827 h 336550"/>
              <a:gd name="connsiteX16" fmla="*/ 286078 w 334963"/>
              <a:gd name="connsiteY16" fmla="*/ 146202 h 336550"/>
              <a:gd name="connsiteX17" fmla="*/ 291363 w 334963"/>
              <a:gd name="connsiteY17" fmla="*/ 148827 h 336550"/>
              <a:gd name="connsiteX18" fmla="*/ 319109 w 334963"/>
              <a:gd name="connsiteY18" fmla="*/ 176395 h 336550"/>
              <a:gd name="connsiteX19" fmla="*/ 319109 w 334963"/>
              <a:gd name="connsiteY19" fmla="*/ 188210 h 336550"/>
              <a:gd name="connsiteX20" fmla="*/ 309860 w 334963"/>
              <a:gd name="connsiteY20" fmla="*/ 197399 h 336550"/>
              <a:gd name="connsiteX21" fmla="*/ 313824 w 334963"/>
              <a:gd name="connsiteY21" fmla="*/ 206589 h 336550"/>
              <a:gd name="connsiteX22" fmla="*/ 327036 w 334963"/>
              <a:gd name="connsiteY22" fmla="*/ 206589 h 336550"/>
              <a:gd name="connsiteX23" fmla="*/ 334963 w 334963"/>
              <a:gd name="connsiteY23" fmla="*/ 214465 h 336550"/>
              <a:gd name="connsiteX24" fmla="*/ 334963 w 334963"/>
              <a:gd name="connsiteY24" fmla="*/ 253847 h 336550"/>
              <a:gd name="connsiteX25" fmla="*/ 327036 w 334963"/>
              <a:gd name="connsiteY25" fmla="*/ 261724 h 336550"/>
              <a:gd name="connsiteX26" fmla="*/ 313824 w 334963"/>
              <a:gd name="connsiteY26" fmla="*/ 261724 h 336550"/>
              <a:gd name="connsiteX27" fmla="*/ 309860 w 334963"/>
              <a:gd name="connsiteY27" fmla="*/ 270913 h 336550"/>
              <a:gd name="connsiteX28" fmla="*/ 319109 w 334963"/>
              <a:gd name="connsiteY28" fmla="*/ 281415 h 336550"/>
              <a:gd name="connsiteX29" fmla="*/ 319109 w 334963"/>
              <a:gd name="connsiteY29" fmla="*/ 293230 h 336550"/>
              <a:gd name="connsiteX30" fmla="*/ 291363 w 334963"/>
              <a:gd name="connsiteY30" fmla="*/ 320797 h 336550"/>
              <a:gd name="connsiteX31" fmla="*/ 286078 w 334963"/>
              <a:gd name="connsiteY31" fmla="*/ 323423 h 336550"/>
              <a:gd name="connsiteX32" fmla="*/ 279472 w 334963"/>
              <a:gd name="connsiteY32" fmla="*/ 320797 h 336550"/>
              <a:gd name="connsiteX33" fmla="*/ 270224 w 334963"/>
              <a:gd name="connsiteY33" fmla="*/ 310295 h 336550"/>
              <a:gd name="connsiteX34" fmla="*/ 260975 w 334963"/>
              <a:gd name="connsiteY34" fmla="*/ 314234 h 336550"/>
              <a:gd name="connsiteX35" fmla="*/ 260975 w 334963"/>
              <a:gd name="connsiteY35" fmla="*/ 328674 h 336550"/>
              <a:gd name="connsiteX36" fmla="*/ 251727 w 334963"/>
              <a:gd name="connsiteY36" fmla="*/ 336550 h 336550"/>
              <a:gd name="connsiteX37" fmla="*/ 213412 w 334963"/>
              <a:gd name="connsiteY37" fmla="*/ 336550 h 336550"/>
              <a:gd name="connsiteX38" fmla="*/ 204163 w 334963"/>
              <a:gd name="connsiteY38" fmla="*/ 328674 h 336550"/>
              <a:gd name="connsiteX39" fmla="*/ 204163 w 334963"/>
              <a:gd name="connsiteY39" fmla="*/ 314234 h 336550"/>
              <a:gd name="connsiteX40" fmla="*/ 194915 w 334963"/>
              <a:gd name="connsiteY40" fmla="*/ 310295 h 336550"/>
              <a:gd name="connsiteX41" fmla="*/ 185666 w 334963"/>
              <a:gd name="connsiteY41" fmla="*/ 320797 h 336550"/>
              <a:gd name="connsiteX42" fmla="*/ 179060 w 334963"/>
              <a:gd name="connsiteY42" fmla="*/ 323423 h 336550"/>
              <a:gd name="connsiteX43" fmla="*/ 173775 w 334963"/>
              <a:gd name="connsiteY43" fmla="*/ 320797 h 336550"/>
              <a:gd name="connsiteX44" fmla="*/ 146029 w 334963"/>
              <a:gd name="connsiteY44" fmla="*/ 293230 h 336550"/>
              <a:gd name="connsiteX45" fmla="*/ 146029 w 334963"/>
              <a:gd name="connsiteY45" fmla="*/ 281415 h 336550"/>
              <a:gd name="connsiteX46" fmla="*/ 155278 w 334963"/>
              <a:gd name="connsiteY46" fmla="*/ 270913 h 336550"/>
              <a:gd name="connsiteX47" fmla="*/ 152635 w 334963"/>
              <a:gd name="connsiteY47" fmla="*/ 261724 h 336550"/>
              <a:gd name="connsiteX48" fmla="*/ 138102 w 334963"/>
              <a:gd name="connsiteY48" fmla="*/ 261724 h 336550"/>
              <a:gd name="connsiteX49" fmla="*/ 130175 w 334963"/>
              <a:gd name="connsiteY49" fmla="*/ 253847 h 336550"/>
              <a:gd name="connsiteX50" fmla="*/ 130175 w 334963"/>
              <a:gd name="connsiteY50" fmla="*/ 214465 h 336550"/>
              <a:gd name="connsiteX51" fmla="*/ 138102 w 334963"/>
              <a:gd name="connsiteY51" fmla="*/ 206589 h 336550"/>
              <a:gd name="connsiteX52" fmla="*/ 152635 w 334963"/>
              <a:gd name="connsiteY52" fmla="*/ 206589 h 336550"/>
              <a:gd name="connsiteX53" fmla="*/ 155278 w 334963"/>
              <a:gd name="connsiteY53" fmla="*/ 197399 h 336550"/>
              <a:gd name="connsiteX54" fmla="*/ 146029 w 334963"/>
              <a:gd name="connsiteY54" fmla="*/ 188210 h 336550"/>
              <a:gd name="connsiteX55" fmla="*/ 146029 w 334963"/>
              <a:gd name="connsiteY55" fmla="*/ 176395 h 336550"/>
              <a:gd name="connsiteX56" fmla="*/ 173775 w 334963"/>
              <a:gd name="connsiteY56" fmla="*/ 148827 h 336550"/>
              <a:gd name="connsiteX57" fmla="*/ 179060 w 334963"/>
              <a:gd name="connsiteY57" fmla="*/ 146202 h 336550"/>
              <a:gd name="connsiteX58" fmla="*/ 185666 w 334963"/>
              <a:gd name="connsiteY58" fmla="*/ 148827 h 336550"/>
              <a:gd name="connsiteX59" fmla="*/ 194915 w 334963"/>
              <a:gd name="connsiteY59" fmla="*/ 158017 h 336550"/>
              <a:gd name="connsiteX60" fmla="*/ 204163 w 334963"/>
              <a:gd name="connsiteY60" fmla="*/ 154078 h 336550"/>
              <a:gd name="connsiteX61" fmla="*/ 204163 w 334963"/>
              <a:gd name="connsiteY61" fmla="*/ 140951 h 336550"/>
              <a:gd name="connsiteX62" fmla="*/ 213412 w 334963"/>
              <a:gd name="connsiteY62" fmla="*/ 131762 h 336550"/>
              <a:gd name="connsiteX63" fmla="*/ 123031 w 334963"/>
              <a:gd name="connsiteY63" fmla="*/ 74612 h 336550"/>
              <a:gd name="connsiteX64" fmla="*/ 170141 w 334963"/>
              <a:gd name="connsiteY64" fmla="*/ 125021 h 336550"/>
              <a:gd name="connsiteX65" fmla="*/ 158364 w 334963"/>
              <a:gd name="connsiteY65" fmla="*/ 132980 h 336550"/>
              <a:gd name="connsiteX66" fmla="*/ 124339 w 334963"/>
              <a:gd name="connsiteY66" fmla="*/ 170123 h 336550"/>
              <a:gd name="connsiteX67" fmla="*/ 74612 w 334963"/>
              <a:gd name="connsiteY67" fmla="*/ 122367 h 336550"/>
              <a:gd name="connsiteX68" fmla="*/ 123031 w 334963"/>
              <a:gd name="connsiteY68" fmla="*/ 74612 h 336550"/>
              <a:gd name="connsiteX69" fmla="*/ 97896 w 334963"/>
              <a:gd name="connsiteY69" fmla="*/ 0 h 336550"/>
              <a:gd name="connsiteX70" fmla="*/ 148167 w 334963"/>
              <a:gd name="connsiteY70" fmla="*/ 0 h 336550"/>
              <a:gd name="connsiteX71" fmla="*/ 156104 w 334963"/>
              <a:gd name="connsiteY71" fmla="*/ 7886 h 336550"/>
              <a:gd name="connsiteX72" fmla="*/ 156104 w 334963"/>
              <a:gd name="connsiteY72" fmla="*/ 28916 h 336550"/>
              <a:gd name="connsiteX73" fmla="*/ 165365 w 334963"/>
              <a:gd name="connsiteY73" fmla="*/ 32859 h 336550"/>
              <a:gd name="connsiteX74" fmla="*/ 179917 w 334963"/>
              <a:gd name="connsiteY74" fmla="*/ 18401 h 336550"/>
              <a:gd name="connsiteX75" fmla="*/ 191823 w 334963"/>
              <a:gd name="connsiteY75" fmla="*/ 18401 h 336550"/>
              <a:gd name="connsiteX76" fmla="*/ 227542 w 334963"/>
              <a:gd name="connsiteY76" fmla="*/ 53889 h 336550"/>
              <a:gd name="connsiteX77" fmla="*/ 227542 w 334963"/>
              <a:gd name="connsiteY77" fmla="*/ 65719 h 336550"/>
              <a:gd name="connsiteX78" fmla="*/ 212990 w 334963"/>
              <a:gd name="connsiteY78" fmla="*/ 78863 h 336550"/>
              <a:gd name="connsiteX79" fmla="*/ 216959 w 334963"/>
              <a:gd name="connsiteY79" fmla="*/ 89378 h 336550"/>
              <a:gd name="connsiteX80" fmla="*/ 236803 w 334963"/>
              <a:gd name="connsiteY80" fmla="*/ 89378 h 336550"/>
              <a:gd name="connsiteX81" fmla="*/ 246063 w 334963"/>
              <a:gd name="connsiteY81" fmla="*/ 97264 h 336550"/>
              <a:gd name="connsiteX82" fmla="*/ 246063 w 334963"/>
              <a:gd name="connsiteY82" fmla="*/ 110408 h 336550"/>
              <a:gd name="connsiteX83" fmla="*/ 214313 w 334963"/>
              <a:gd name="connsiteY83" fmla="*/ 110408 h 336550"/>
              <a:gd name="connsiteX84" fmla="*/ 193146 w 334963"/>
              <a:gd name="connsiteY84" fmla="*/ 118294 h 336550"/>
              <a:gd name="connsiteX85" fmla="*/ 123031 w 334963"/>
              <a:gd name="connsiteY85" fmla="*/ 52575 h 336550"/>
              <a:gd name="connsiteX86" fmla="*/ 52917 w 334963"/>
              <a:gd name="connsiteY86" fmla="*/ 122237 h 336550"/>
              <a:gd name="connsiteX87" fmla="*/ 119063 w 334963"/>
              <a:gd name="connsiteY87" fmla="*/ 191899 h 336550"/>
              <a:gd name="connsiteX88" fmla="*/ 108479 w 334963"/>
              <a:gd name="connsiteY88" fmla="*/ 214244 h 336550"/>
              <a:gd name="connsiteX89" fmla="*/ 108479 w 334963"/>
              <a:gd name="connsiteY89" fmla="*/ 244475 h 336550"/>
              <a:gd name="connsiteX90" fmla="*/ 97896 w 334963"/>
              <a:gd name="connsiteY90" fmla="*/ 244475 h 336550"/>
              <a:gd name="connsiteX91" fmla="*/ 88635 w 334963"/>
              <a:gd name="connsiteY91" fmla="*/ 236589 h 336550"/>
              <a:gd name="connsiteX92" fmla="*/ 88635 w 334963"/>
              <a:gd name="connsiteY92" fmla="*/ 215559 h 336550"/>
              <a:gd name="connsiteX93" fmla="*/ 79375 w 334963"/>
              <a:gd name="connsiteY93" fmla="*/ 211616 h 336550"/>
              <a:gd name="connsiteX94" fmla="*/ 64823 w 334963"/>
              <a:gd name="connsiteY94" fmla="*/ 226074 h 336550"/>
              <a:gd name="connsiteX95" fmla="*/ 52917 w 334963"/>
              <a:gd name="connsiteY95" fmla="*/ 226074 h 336550"/>
              <a:gd name="connsiteX96" fmla="*/ 17198 w 334963"/>
              <a:gd name="connsiteY96" fmla="*/ 190585 h 336550"/>
              <a:gd name="connsiteX97" fmla="*/ 17198 w 334963"/>
              <a:gd name="connsiteY97" fmla="*/ 178756 h 336550"/>
              <a:gd name="connsiteX98" fmla="*/ 31750 w 334963"/>
              <a:gd name="connsiteY98" fmla="*/ 165612 h 336550"/>
              <a:gd name="connsiteX99" fmla="*/ 27781 w 334963"/>
              <a:gd name="connsiteY99" fmla="*/ 155097 h 336550"/>
              <a:gd name="connsiteX100" fmla="*/ 7937 w 334963"/>
              <a:gd name="connsiteY100" fmla="*/ 155097 h 336550"/>
              <a:gd name="connsiteX101" fmla="*/ 0 w 334963"/>
              <a:gd name="connsiteY101" fmla="*/ 147211 h 336550"/>
              <a:gd name="connsiteX102" fmla="*/ 0 w 334963"/>
              <a:gd name="connsiteY102" fmla="*/ 97264 h 336550"/>
              <a:gd name="connsiteX103" fmla="*/ 7937 w 334963"/>
              <a:gd name="connsiteY103" fmla="*/ 89378 h 336550"/>
              <a:gd name="connsiteX104" fmla="*/ 27781 w 334963"/>
              <a:gd name="connsiteY104" fmla="*/ 89378 h 336550"/>
              <a:gd name="connsiteX105" fmla="*/ 31750 w 334963"/>
              <a:gd name="connsiteY105" fmla="*/ 78863 h 336550"/>
              <a:gd name="connsiteX106" fmla="*/ 17198 w 334963"/>
              <a:gd name="connsiteY106" fmla="*/ 65719 h 336550"/>
              <a:gd name="connsiteX107" fmla="*/ 17198 w 334963"/>
              <a:gd name="connsiteY107" fmla="*/ 53889 h 336550"/>
              <a:gd name="connsiteX108" fmla="*/ 52917 w 334963"/>
              <a:gd name="connsiteY108" fmla="*/ 18401 h 336550"/>
              <a:gd name="connsiteX109" fmla="*/ 64823 w 334963"/>
              <a:gd name="connsiteY109" fmla="*/ 18401 h 336550"/>
              <a:gd name="connsiteX110" fmla="*/ 79375 w 334963"/>
              <a:gd name="connsiteY110" fmla="*/ 32859 h 336550"/>
              <a:gd name="connsiteX111" fmla="*/ 88635 w 334963"/>
              <a:gd name="connsiteY111" fmla="*/ 28916 h 336550"/>
              <a:gd name="connsiteX112" fmla="*/ 88635 w 334963"/>
              <a:gd name="connsiteY112" fmla="*/ 7886 h 336550"/>
              <a:gd name="connsiteX113" fmla="*/ 97896 w 334963"/>
              <a:gd name="connsiteY11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34963" h="336550">
                <a:moveTo>
                  <a:pt x="232569" y="193675"/>
                </a:moveTo>
                <a:cubicBezTo>
                  <a:pt x="254927" y="193675"/>
                  <a:pt x="273051" y="211799"/>
                  <a:pt x="273051" y="234157"/>
                </a:cubicBezTo>
                <a:cubicBezTo>
                  <a:pt x="273051" y="256515"/>
                  <a:pt x="254927" y="274639"/>
                  <a:pt x="232569" y="274639"/>
                </a:cubicBezTo>
                <a:cubicBezTo>
                  <a:pt x="210211" y="274639"/>
                  <a:pt x="192087" y="256515"/>
                  <a:pt x="192087" y="234157"/>
                </a:cubicBezTo>
                <a:cubicBezTo>
                  <a:pt x="192087" y="211799"/>
                  <a:pt x="210211" y="193675"/>
                  <a:pt x="232569" y="193675"/>
                </a:cubicBezTo>
                <a:close/>
                <a:moveTo>
                  <a:pt x="232569" y="171450"/>
                </a:moveTo>
                <a:cubicBezTo>
                  <a:pt x="197937" y="171450"/>
                  <a:pt x="169862" y="199169"/>
                  <a:pt x="169862" y="233363"/>
                </a:cubicBezTo>
                <a:cubicBezTo>
                  <a:pt x="169862" y="267557"/>
                  <a:pt x="197937" y="295276"/>
                  <a:pt x="232569" y="295276"/>
                </a:cubicBezTo>
                <a:cubicBezTo>
                  <a:pt x="267201" y="295276"/>
                  <a:pt x="295276" y="267557"/>
                  <a:pt x="295276" y="233363"/>
                </a:cubicBezTo>
                <a:cubicBezTo>
                  <a:pt x="295276" y="199169"/>
                  <a:pt x="267201" y="171450"/>
                  <a:pt x="232569" y="171450"/>
                </a:cubicBezTo>
                <a:close/>
                <a:moveTo>
                  <a:pt x="213412" y="131762"/>
                </a:moveTo>
                <a:cubicBezTo>
                  <a:pt x="213412" y="131762"/>
                  <a:pt x="213412" y="131762"/>
                  <a:pt x="251727" y="131762"/>
                </a:cubicBezTo>
                <a:cubicBezTo>
                  <a:pt x="257012" y="131762"/>
                  <a:pt x="260975" y="135700"/>
                  <a:pt x="260975" y="140951"/>
                </a:cubicBezTo>
                <a:cubicBezTo>
                  <a:pt x="260975" y="140951"/>
                  <a:pt x="260975" y="140951"/>
                  <a:pt x="260975" y="154078"/>
                </a:cubicBezTo>
                <a:cubicBezTo>
                  <a:pt x="263618" y="155391"/>
                  <a:pt x="266260" y="156704"/>
                  <a:pt x="270224" y="158017"/>
                </a:cubicBezTo>
                <a:cubicBezTo>
                  <a:pt x="270224" y="158017"/>
                  <a:pt x="270224" y="158017"/>
                  <a:pt x="279472" y="148827"/>
                </a:cubicBezTo>
                <a:cubicBezTo>
                  <a:pt x="280793" y="146202"/>
                  <a:pt x="283436" y="146202"/>
                  <a:pt x="286078" y="146202"/>
                </a:cubicBezTo>
                <a:cubicBezTo>
                  <a:pt x="287399" y="146202"/>
                  <a:pt x="290042" y="146202"/>
                  <a:pt x="291363" y="148827"/>
                </a:cubicBezTo>
                <a:cubicBezTo>
                  <a:pt x="291363" y="148827"/>
                  <a:pt x="291363" y="148827"/>
                  <a:pt x="319109" y="176395"/>
                </a:cubicBezTo>
                <a:cubicBezTo>
                  <a:pt x="323072" y="179021"/>
                  <a:pt x="323072" y="184271"/>
                  <a:pt x="319109" y="188210"/>
                </a:cubicBezTo>
                <a:cubicBezTo>
                  <a:pt x="319109" y="188210"/>
                  <a:pt x="319109" y="188210"/>
                  <a:pt x="309860" y="197399"/>
                </a:cubicBezTo>
                <a:cubicBezTo>
                  <a:pt x="311181" y="200025"/>
                  <a:pt x="312503" y="203963"/>
                  <a:pt x="313824" y="206589"/>
                </a:cubicBezTo>
                <a:cubicBezTo>
                  <a:pt x="313824" y="206589"/>
                  <a:pt x="313824" y="206589"/>
                  <a:pt x="327036" y="206589"/>
                </a:cubicBezTo>
                <a:cubicBezTo>
                  <a:pt x="332321" y="206589"/>
                  <a:pt x="334963" y="210527"/>
                  <a:pt x="334963" y="214465"/>
                </a:cubicBezTo>
                <a:cubicBezTo>
                  <a:pt x="334963" y="214465"/>
                  <a:pt x="334963" y="214465"/>
                  <a:pt x="334963" y="253847"/>
                </a:cubicBezTo>
                <a:cubicBezTo>
                  <a:pt x="334963" y="257786"/>
                  <a:pt x="332321" y="261724"/>
                  <a:pt x="327036" y="261724"/>
                </a:cubicBezTo>
                <a:cubicBezTo>
                  <a:pt x="327036" y="261724"/>
                  <a:pt x="327036" y="261724"/>
                  <a:pt x="313824" y="261724"/>
                </a:cubicBezTo>
                <a:cubicBezTo>
                  <a:pt x="312503" y="265662"/>
                  <a:pt x="311181" y="268288"/>
                  <a:pt x="309860" y="270913"/>
                </a:cubicBezTo>
                <a:cubicBezTo>
                  <a:pt x="309860" y="270913"/>
                  <a:pt x="309860" y="270913"/>
                  <a:pt x="319109" y="281415"/>
                </a:cubicBezTo>
                <a:cubicBezTo>
                  <a:pt x="323072" y="284040"/>
                  <a:pt x="323072" y="289291"/>
                  <a:pt x="319109" y="293230"/>
                </a:cubicBezTo>
                <a:cubicBezTo>
                  <a:pt x="319109" y="293230"/>
                  <a:pt x="319109" y="293230"/>
                  <a:pt x="291363" y="320797"/>
                </a:cubicBezTo>
                <a:cubicBezTo>
                  <a:pt x="290042" y="322110"/>
                  <a:pt x="287399" y="323423"/>
                  <a:pt x="286078" y="323423"/>
                </a:cubicBezTo>
                <a:cubicBezTo>
                  <a:pt x="283436" y="323423"/>
                  <a:pt x="280793" y="322110"/>
                  <a:pt x="279472" y="320797"/>
                </a:cubicBezTo>
                <a:cubicBezTo>
                  <a:pt x="279472" y="320797"/>
                  <a:pt x="279472" y="320797"/>
                  <a:pt x="270224" y="310295"/>
                </a:cubicBezTo>
                <a:cubicBezTo>
                  <a:pt x="266260" y="311608"/>
                  <a:pt x="263618" y="312921"/>
                  <a:pt x="260975" y="314234"/>
                </a:cubicBezTo>
                <a:cubicBezTo>
                  <a:pt x="260975" y="314234"/>
                  <a:pt x="260975" y="314234"/>
                  <a:pt x="260975" y="328674"/>
                </a:cubicBezTo>
                <a:cubicBezTo>
                  <a:pt x="260975" y="332612"/>
                  <a:pt x="257012" y="336550"/>
                  <a:pt x="251727" y="336550"/>
                </a:cubicBezTo>
                <a:cubicBezTo>
                  <a:pt x="251727" y="336550"/>
                  <a:pt x="251727" y="336550"/>
                  <a:pt x="213412" y="336550"/>
                </a:cubicBezTo>
                <a:cubicBezTo>
                  <a:pt x="208127" y="336550"/>
                  <a:pt x="204163" y="332612"/>
                  <a:pt x="204163" y="328674"/>
                </a:cubicBezTo>
                <a:cubicBezTo>
                  <a:pt x="204163" y="328674"/>
                  <a:pt x="204163" y="328674"/>
                  <a:pt x="204163" y="314234"/>
                </a:cubicBezTo>
                <a:cubicBezTo>
                  <a:pt x="201521" y="312921"/>
                  <a:pt x="198878" y="311608"/>
                  <a:pt x="194915" y="310295"/>
                </a:cubicBezTo>
                <a:cubicBezTo>
                  <a:pt x="194915" y="310295"/>
                  <a:pt x="194915" y="310295"/>
                  <a:pt x="185666" y="320797"/>
                </a:cubicBezTo>
                <a:cubicBezTo>
                  <a:pt x="184345" y="322110"/>
                  <a:pt x="181702" y="323423"/>
                  <a:pt x="179060" y="323423"/>
                </a:cubicBezTo>
                <a:cubicBezTo>
                  <a:pt x="177739" y="323423"/>
                  <a:pt x="175096" y="322110"/>
                  <a:pt x="173775" y="320797"/>
                </a:cubicBezTo>
                <a:cubicBezTo>
                  <a:pt x="173775" y="320797"/>
                  <a:pt x="173775" y="320797"/>
                  <a:pt x="146029" y="293230"/>
                </a:cubicBezTo>
                <a:cubicBezTo>
                  <a:pt x="143387" y="289291"/>
                  <a:pt x="143387" y="284040"/>
                  <a:pt x="146029" y="281415"/>
                </a:cubicBezTo>
                <a:cubicBezTo>
                  <a:pt x="146029" y="281415"/>
                  <a:pt x="146029" y="281415"/>
                  <a:pt x="155278" y="270913"/>
                </a:cubicBezTo>
                <a:cubicBezTo>
                  <a:pt x="153957" y="268288"/>
                  <a:pt x="152635" y="265662"/>
                  <a:pt x="152635" y="261724"/>
                </a:cubicBezTo>
                <a:cubicBezTo>
                  <a:pt x="152635" y="261724"/>
                  <a:pt x="152635" y="261724"/>
                  <a:pt x="138102" y="261724"/>
                </a:cubicBezTo>
                <a:cubicBezTo>
                  <a:pt x="134139" y="261724"/>
                  <a:pt x="130175" y="257786"/>
                  <a:pt x="130175" y="253847"/>
                </a:cubicBezTo>
                <a:cubicBezTo>
                  <a:pt x="130175" y="253847"/>
                  <a:pt x="130175" y="253847"/>
                  <a:pt x="130175" y="214465"/>
                </a:cubicBezTo>
                <a:cubicBezTo>
                  <a:pt x="130175" y="210527"/>
                  <a:pt x="134139" y="206589"/>
                  <a:pt x="138102" y="206589"/>
                </a:cubicBezTo>
                <a:cubicBezTo>
                  <a:pt x="138102" y="206589"/>
                  <a:pt x="138102" y="206589"/>
                  <a:pt x="152635" y="206589"/>
                </a:cubicBezTo>
                <a:cubicBezTo>
                  <a:pt x="152635" y="203963"/>
                  <a:pt x="153957" y="200025"/>
                  <a:pt x="155278" y="197399"/>
                </a:cubicBezTo>
                <a:cubicBezTo>
                  <a:pt x="155278" y="197399"/>
                  <a:pt x="155278" y="197399"/>
                  <a:pt x="146029" y="188210"/>
                </a:cubicBezTo>
                <a:cubicBezTo>
                  <a:pt x="143387" y="184271"/>
                  <a:pt x="143387" y="179021"/>
                  <a:pt x="146029" y="176395"/>
                </a:cubicBezTo>
                <a:cubicBezTo>
                  <a:pt x="146029" y="176395"/>
                  <a:pt x="146029" y="176395"/>
                  <a:pt x="173775" y="148827"/>
                </a:cubicBezTo>
                <a:cubicBezTo>
                  <a:pt x="175096" y="146202"/>
                  <a:pt x="177739" y="146202"/>
                  <a:pt x="179060" y="146202"/>
                </a:cubicBezTo>
                <a:cubicBezTo>
                  <a:pt x="181702" y="146202"/>
                  <a:pt x="184345" y="146202"/>
                  <a:pt x="185666" y="148827"/>
                </a:cubicBezTo>
                <a:cubicBezTo>
                  <a:pt x="185666" y="148827"/>
                  <a:pt x="185666" y="148827"/>
                  <a:pt x="194915" y="158017"/>
                </a:cubicBezTo>
                <a:cubicBezTo>
                  <a:pt x="198878" y="156704"/>
                  <a:pt x="201521" y="155391"/>
                  <a:pt x="204163" y="154078"/>
                </a:cubicBezTo>
                <a:cubicBezTo>
                  <a:pt x="204163" y="154078"/>
                  <a:pt x="204163" y="154078"/>
                  <a:pt x="204163" y="140951"/>
                </a:cubicBezTo>
                <a:cubicBezTo>
                  <a:pt x="204163" y="135700"/>
                  <a:pt x="208127" y="131762"/>
                  <a:pt x="213412" y="131762"/>
                </a:cubicBezTo>
                <a:close/>
                <a:moveTo>
                  <a:pt x="123031" y="74612"/>
                </a:moveTo>
                <a:cubicBezTo>
                  <a:pt x="149203" y="74612"/>
                  <a:pt x="171450" y="97163"/>
                  <a:pt x="170141" y="125021"/>
                </a:cubicBezTo>
                <a:cubicBezTo>
                  <a:pt x="166215" y="126347"/>
                  <a:pt x="162290" y="129000"/>
                  <a:pt x="158364" y="132980"/>
                </a:cubicBezTo>
                <a:cubicBezTo>
                  <a:pt x="128265" y="162164"/>
                  <a:pt x="126957" y="163490"/>
                  <a:pt x="124339" y="170123"/>
                </a:cubicBezTo>
                <a:cubicBezTo>
                  <a:pt x="96858" y="171450"/>
                  <a:pt x="74612" y="150225"/>
                  <a:pt x="74612" y="122367"/>
                </a:cubicBezTo>
                <a:cubicBezTo>
                  <a:pt x="74612" y="95837"/>
                  <a:pt x="96858" y="74612"/>
                  <a:pt x="123031" y="74612"/>
                </a:cubicBezTo>
                <a:close/>
                <a:moveTo>
                  <a:pt x="97896" y="0"/>
                </a:moveTo>
                <a:cubicBezTo>
                  <a:pt x="97896" y="0"/>
                  <a:pt x="97896" y="0"/>
                  <a:pt x="148167" y="0"/>
                </a:cubicBezTo>
                <a:cubicBezTo>
                  <a:pt x="152136" y="0"/>
                  <a:pt x="156104" y="3943"/>
                  <a:pt x="156104" y="7886"/>
                </a:cubicBezTo>
                <a:cubicBezTo>
                  <a:pt x="156104" y="7886"/>
                  <a:pt x="156104" y="7886"/>
                  <a:pt x="156104" y="28916"/>
                </a:cubicBezTo>
                <a:cubicBezTo>
                  <a:pt x="158750" y="30231"/>
                  <a:pt x="162719" y="31545"/>
                  <a:pt x="165365" y="32859"/>
                </a:cubicBezTo>
                <a:cubicBezTo>
                  <a:pt x="165365" y="32859"/>
                  <a:pt x="165365" y="32859"/>
                  <a:pt x="179917" y="18401"/>
                </a:cubicBezTo>
                <a:cubicBezTo>
                  <a:pt x="182563" y="14458"/>
                  <a:pt x="187854" y="14458"/>
                  <a:pt x="191823" y="18401"/>
                </a:cubicBezTo>
                <a:cubicBezTo>
                  <a:pt x="191823" y="18401"/>
                  <a:pt x="191823" y="18401"/>
                  <a:pt x="227542" y="53889"/>
                </a:cubicBezTo>
                <a:cubicBezTo>
                  <a:pt x="230188" y="56518"/>
                  <a:pt x="230188" y="61776"/>
                  <a:pt x="227542" y="65719"/>
                </a:cubicBezTo>
                <a:cubicBezTo>
                  <a:pt x="227542" y="65719"/>
                  <a:pt x="227542" y="65719"/>
                  <a:pt x="212990" y="78863"/>
                </a:cubicBezTo>
                <a:cubicBezTo>
                  <a:pt x="214313" y="82806"/>
                  <a:pt x="215636" y="85435"/>
                  <a:pt x="216959" y="89378"/>
                </a:cubicBezTo>
                <a:cubicBezTo>
                  <a:pt x="216959" y="89378"/>
                  <a:pt x="216959" y="89378"/>
                  <a:pt x="236803" y="89378"/>
                </a:cubicBezTo>
                <a:cubicBezTo>
                  <a:pt x="242094" y="89378"/>
                  <a:pt x="246063" y="93321"/>
                  <a:pt x="246063" y="97264"/>
                </a:cubicBezTo>
                <a:cubicBezTo>
                  <a:pt x="246063" y="97264"/>
                  <a:pt x="246063" y="97264"/>
                  <a:pt x="246063" y="110408"/>
                </a:cubicBezTo>
                <a:cubicBezTo>
                  <a:pt x="246063" y="110408"/>
                  <a:pt x="246063" y="110408"/>
                  <a:pt x="214313" y="110408"/>
                </a:cubicBezTo>
                <a:cubicBezTo>
                  <a:pt x="205053" y="110408"/>
                  <a:pt x="198438" y="113037"/>
                  <a:pt x="193146" y="118294"/>
                </a:cubicBezTo>
                <a:cubicBezTo>
                  <a:pt x="190500" y="81491"/>
                  <a:pt x="160073" y="52575"/>
                  <a:pt x="123031" y="52575"/>
                </a:cubicBezTo>
                <a:cubicBezTo>
                  <a:pt x="83344" y="52575"/>
                  <a:pt x="52917" y="84120"/>
                  <a:pt x="52917" y="122237"/>
                </a:cubicBezTo>
                <a:cubicBezTo>
                  <a:pt x="52917" y="159040"/>
                  <a:pt x="82021" y="190585"/>
                  <a:pt x="119063" y="191899"/>
                </a:cubicBezTo>
                <a:cubicBezTo>
                  <a:pt x="112448" y="197158"/>
                  <a:pt x="108479" y="205044"/>
                  <a:pt x="108479" y="214244"/>
                </a:cubicBezTo>
                <a:cubicBezTo>
                  <a:pt x="108479" y="214244"/>
                  <a:pt x="108479" y="214244"/>
                  <a:pt x="108479" y="244475"/>
                </a:cubicBezTo>
                <a:cubicBezTo>
                  <a:pt x="108479" y="244475"/>
                  <a:pt x="108479" y="244475"/>
                  <a:pt x="97896" y="244475"/>
                </a:cubicBezTo>
                <a:cubicBezTo>
                  <a:pt x="92604" y="244475"/>
                  <a:pt x="88635" y="240532"/>
                  <a:pt x="88635" y="236589"/>
                </a:cubicBezTo>
                <a:cubicBezTo>
                  <a:pt x="88635" y="236589"/>
                  <a:pt x="88635" y="236589"/>
                  <a:pt x="88635" y="215559"/>
                </a:cubicBezTo>
                <a:cubicBezTo>
                  <a:pt x="85990" y="215559"/>
                  <a:pt x="82021" y="214244"/>
                  <a:pt x="79375" y="211616"/>
                </a:cubicBezTo>
                <a:cubicBezTo>
                  <a:pt x="79375" y="211616"/>
                  <a:pt x="79375" y="211616"/>
                  <a:pt x="64823" y="226074"/>
                </a:cubicBezTo>
                <a:cubicBezTo>
                  <a:pt x="62177" y="230017"/>
                  <a:pt x="56885" y="230017"/>
                  <a:pt x="52917" y="226074"/>
                </a:cubicBezTo>
                <a:cubicBezTo>
                  <a:pt x="52917" y="226074"/>
                  <a:pt x="52917" y="226074"/>
                  <a:pt x="17198" y="190585"/>
                </a:cubicBezTo>
                <a:cubicBezTo>
                  <a:pt x="14552" y="187956"/>
                  <a:pt x="14552" y="182699"/>
                  <a:pt x="17198" y="178756"/>
                </a:cubicBezTo>
                <a:cubicBezTo>
                  <a:pt x="17198" y="178756"/>
                  <a:pt x="17198" y="178756"/>
                  <a:pt x="31750" y="165612"/>
                </a:cubicBezTo>
                <a:cubicBezTo>
                  <a:pt x="30427" y="161669"/>
                  <a:pt x="29104" y="159040"/>
                  <a:pt x="27781" y="155097"/>
                </a:cubicBezTo>
                <a:cubicBezTo>
                  <a:pt x="27781" y="155097"/>
                  <a:pt x="27781" y="155097"/>
                  <a:pt x="7937" y="155097"/>
                </a:cubicBezTo>
                <a:cubicBezTo>
                  <a:pt x="2646" y="155097"/>
                  <a:pt x="0" y="151154"/>
                  <a:pt x="0" y="147211"/>
                </a:cubicBezTo>
                <a:cubicBezTo>
                  <a:pt x="0" y="147211"/>
                  <a:pt x="0" y="147211"/>
                  <a:pt x="0" y="97264"/>
                </a:cubicBezTo>
                <a:cubicBezTo>
                  <a:pt x="0" y="93321"/>
                  <a:pt x="2646" y="89378"/>
                  <a:pt x="7937" y="89378"/>
                </a:cubicBezTo>
                <a:cubicBezTo>
                  <a:pt x="7937" y="89378"/>
                  <a:pt x="7937" y="89378"/>
                  <a:pt x="27781" y="89378"/>
                </a:cubicBezTo>
                <a:cubicBezTo>
                  <a:pt x="29104" y="85435"/>
                  <a:pt x="30427" y="82806"/>
                  <a:pt x="31750" y="78863"/>
                </a:cubicBezTo>
                <a:cubicBezTo>
                  <a:pt x="31750" y="78863"/>
                  <a:pt x="31750" y="78863"/>
                  <a:pt x="17198" y="65719"/>
                </a:cubicBezTo>
                <a:cubicBezTo>
                  <a:pt x="14552" y="61776"/>
                  <a:pt x="14552" y="56518"/>
                  <a:pt x="17198" y="53889"/>
                </a:cubicBezTo>
                <a:cubicBezTo>
                  <a:pt x="17198" y="53889"/>
                  <a:pt x="17198" y="53889"/>
                  <a:pt x="52917" y="18401"/>
                </a:cubicBezTo>
                <a:cubicBezTo>
                  <a:pt x="56885" y="14458"/>
                  <a:pt x="62177" y="14458"/>
                  <a:pt x="64823" y="18401"/>
                </a:cubicBezTo>
                <a:cubicBezTo>
                  <a:pt x="64823" y="18401"/>
                  <a:pt x="64823" y="18401"/>
                  <a:pt x="79375" y="32859"/>
                </a:cubicBezTo>
                <a:cubicBezTo>
                  <a:pt x="82021" y="31545"/>
                  <a:pt x="85990" y="30231"/>
                  <a:pt x="88635" y="28916"/>
                </a:cubicBezTo>
                <a:cubicBezTo>
                  <a:pt x="88635" y="28916"/>
                  <a:pt x="88635" y="28916"/>
                  <a:pt x="88635" y="7886"/>
                </a:cubicBezTo>
                <a:cubicBezTo>
                  <a:pt x="88635" y="3943"/>
                  <a:pt x="92604" y="0"/>
                  <a:pt x="97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考核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7287" y="36163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考核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A79-4FB0-4595-A3FE-F047D2F76F04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172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7573931" y="2674377"/>
            <a:ext cx="4057775" cy="338554"/>
            <a:chOff x="7255723" y="1681610"/>
            <a:chExt cx="4057775" cy="338554"/>
          </a:xfrm>
        </p:grpSpPr>
        <p:sp>
          <p:nvSpPr>
            <p:cNvPr id="102" name="文本框 101"/>
            <p:cNvSpPr txBox="1"/>
            <p:nvPr/>
          </p:nvSpPr>
          <p:spPr>
            <a:xfrm>
              <a:off x="7255723" y="1681610"/>
              <a:ext cx="4057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4-6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人一个小组，每组一个组长</a:t>
              </a:r>
              <a:endPara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609513" y="4334090"/>
            <a:ext cx="3875369" cy="343601"/>
            <a:chOff x="7280925" y="1682540"/>
            <a:chExt cx="3875369" cy="343601"/>
          </a:xfrm>
        </p:grpSpPr>
        <p:sp>
          <p:nvSpPr>
            <p:cNvPr id="118" name="文本框 117"/>
            <p:cNvSpPr txBox="1"/>
            <p:nvPr/>
          </p:nvSpPr>
          <p:spPr>
            <a:xfrm>
              <a:off x="7297444" y="1687587"/>
              <a:ext cx="35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zh-CN" altLang="en-US" sz="1600" b="1" dirty="0" smtClean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委当天将分组名单报给老师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280925" y="1682540"/>
              <a:ext cx="3875369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spc="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507148" y="4217763"/>
            <a:ext cx="886144" cy="886144"/>
            <a:chOff x="1539416" y="3980565"/>
            <a:chExt cx="886144" cy="886144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椭圆 122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2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125" name="组合 124"/>
          <p:cNvGrpSpPr/>
          <p:nvPr/>
        </p:nvGrpSpPr>
        <p:grpSpPr>
          <a:xfrm>
            <a:off x="6507148" y="2558980"/>
            <a:ext cx="886144" cy="886144"/>
            <a:chOff x="1539416" y="1736414"/>
            <a:chExt cx="886144" cy="886144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9416" y="1736414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椭圆 127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7" name="settings_156240"/>
            <p:cNvSpPr>
              <a:spLocks noChangeAspect="1"/>
            </p:cNvSpPr>
            <p:nvPr/>
          </p:nvSpPr>
          <p:spPr bwMode="auto">
            <a:xfrm>
              <a:off x="1836417" y="2036910"/>
              <a:ext cx="292142" cy="285152"/>
            </a:xfrm>
            <a:custGeom>
              <a:avLst/>
              <a:gdLst>
                <a:gd name="connsiteX0" fmla="*/ 166688 w 331788"/>
                <a:gd name="connsiteY0" fmla="*/ 168275 h 323850"/>
                <a:gd name="connsiteX1" fmla="*/ 166688 w 331788"/>
                <a:gd name="connsiteY1" fmla="*/ 198438 h 323850"/>
                <a:gd name="connsiteX2" fmla="*/ 175578 w 331788"/>
                <a:gd name="connsiteY2" fmla="*/ 193192 h 323850"/>
                <a:gd name="connsiteX3" fmla="*/ 179388 w 331788"/>
                <a:gd name="connsiteY3" fmla="*/ 184012 h 323850"/>
                <a:gd name="connsiteX4" fmla="*/ 176848 w 331788"/>
                <a:gd name="connsiteY4" fmla="*/ 174832 h 323850"/>
                <a:gd name="connsiteX5" fmla="*/ 166688 w 331788"/>
                <a:gd name="connsiteY5" fmla="*/ 168275 h 323850"/>
                <a:gd name="connsiteX6" fmla="*/ 155575 w 331788"/>
                <a:gd name="connsiteY6" fmla="*/ 119062 h 323850"/>
                <a:gd name="connsiteX7" fmla="*/ 148771 w 331788"/>
                <a:gd name="connsiteY7" fmla="*/ 124142 h 323850"/>
                <a:gd name="connsiteX8" fmla="*/ 146050 w 331788"/>
                <a:gd name="connsiteY8" fmla="*/ 131762 h 323850"/>
                <a:gd name="connsiteX9" fmla="*/ 147411 w 331788"/>
                <a:gd name="connsiteY9" fmla="*/ 139382 h 323850"/>
                <a:gd name="connsiteX10" fmla="*/ 155575 w 331788"/>
                <a:gd name="connsiteY10" fmla="*/ 144462 h 323850"/>
                <a:gd name="connsiteX11" fmla="*/ 155575 w 331788"/>
                <a:gd name="connsiteY11" fmla="*/ 119062 h 323850"/>
                <a:gd name="connsiteX12" fmla="*/ 155121 w 331788"/>
                <a:gd name="connsiteY12" fmla="*/ 93662 h 323850"/>
                <a:gd name="connsiteX13" fmla="*/ 165554 w 331788"/>
                <a:gd name="connsiteY13" fmla="*/ 93662 h 323850"/>
                <a:gd name="connsiteX14" fmla="*/ 165554 w 331788"/>
                <a:gd name="connsiteY14" fmla="*/ 101463 h 323850"/>
                <a:gd name="connsiteX15" fmla="*/ 185114 w 331788"/>
                <a:gd name="connsiteY15" fmla="*/ 109265 h 323850"/>
                <a:gd name="connsiteX16" fmla="*/ 192938 w 331788"/>
                <a:gd name="connsiteY16" fmla="*/ 127468 h 323850"/>
                <a:gd name="connsiteX17" fmla="*/ 174682 w 331788"/>
                <a:gd name="connsiteY17" fmla="*/ 130069 h 323850"/>
                <a:gd name="connsiteX18" fmla="*/ 165554 w 331788"/>
                <a:gd name="connsiteY18" fmla="*/ 118367 h 323850"/>
                <a:gd name="connsiteX19" fmla="*/ 165554 w 331788"/>
                <a:gd name="connsiteY19" fmla="*/ 148272 h 323850"/>
                <a:gd name="connsiteX20" fmla="*/ 190330 w 331788"/>
                <a:gd name="connsiteY20" fmla="*/ 161274 h 323850"/>
                <a:gd name="connsiteX21" fmla="*/ 196850 w 331788"/>
                <a:gd name="connsiteY21" fmla="*/ 180778 h 323850"/>
                <a:gd name="connsiteX22" fmla="*/ 189026 w 331788"/>
                <a:gd name="connsiteY22" fmla="*/ 204182 h 323850"/>
                <a:gd name="connsiteX23" fmla="*/ 165554 w 331788"/>
                <a:gd name="connsiteY23" fmla="*/ 215884 h 323850"/>
                <a:gd name="connsiteX24" fmla="*/ 165554 w 331788"/>
                <a:gd name="connsiteY24" fmla="*/ 230187 h 323850"/>
                <a:gd name="connsiteX25" fmla="*/ 155121 w 331788"/>
                <a:gd name="connsiteY25" fmla="*/ 230187 h 323850"/>
                <a:gd name="connsiteX26" fmla="*/ 155121 w 331788"/>
                <a:gd name="connsiteY26" fmla="*/ 217185 h 323850"/>
                <a:gd name="connsiteX27" fmla="*/ 134257 w 331788"/>
                <a:gd name="connsiteY27" fmla="*/ 206783 h 323850"/>
                <a:gd name="connsiteX28" fmla="*/ 123825 w 331788"/>
                <a:gd name="connsiteY28" fmla="*/ 183378 h 323850"/>
                <a:gd name="connsiteX29" fmla="*/ 143385 w 331788"/>
                <a:gd name="connsiteY29" fmla="*/ 180778 h 323850"/>
                <a:gd name="connsiteX30" fmla="*/ 147297 w 331788"/>
                <a:gd name="connsiteY30" fmla="*/ 192480 h 323850"/>
                <a:gd name="connsiteX31" fmla="*/ 155121 w 331788"/>
                <a:gd name="connsiteY31" fmla="*/ 197681 h 323850"/>
                <a:gd name="connsiteX32" fmla="*/ 155121 w 331788"/>
                <a:gd name="connsiteY32" fmla="*/ 166475 h 323850"/>
                <a:gd name="connsiteX33" fmla="*/ 134257 w 331788"/>
                <a:gd name="connsiteY33" fmla="*/ 153473 h 323850"/>
                <a:gd name="connsiteX34" fmla="*/ 126433 w 331788"/>
                <a:gd name="connsiteY34" fmla="*/ 132669 h 323850"/>
                <a:gd name="connsiteX35" fmla="*/ 134257 w 331788"/>
                <a:gd name="connsiteY35" fmla="*/ 110565 h 323850"/>
                <a:gd name="connsiteX36" fmla="*/ 155121 w 331788"/>
                <a:gd name="connsiteY36" fmla="*/ 101463 h 323850"/>
                <a:gd name="connsiteX37" fmla="*/ 155121 w 331788"/>
                <a:gd name="connsiteY37" fmla="*/ 93662 h 323850"/>
                <a:gd name="connsiteX38" fmla="*/ 151628 w 331788"/>
                <a:gd name="connsiteY38" fmla="*/ 20637 h 323850"/>
                <a:gd name="connsiteX39" fmla="*/ 146441 w 331788"/>
                <a:gd name="connsiteY39" fmla="*/ 68597 h 323850"/>
                <a:gd name="connsiteX40" fmla="*/ 139956 w 331788"/>
                <a:gd name="connsiteY40" fmla="*/ 69893 h 323850"/>
                <a:gd name="connsiteX41" fmla="*/ 116611 w 331788"/>
                <a:gd name="connsiteY41" fmla="*/ 78967 h 323850"/>
                <a:gd name="connsiteX42" fmla="*/ 110126 w 331788"/>
                <a:gd name="connsiteY42" fmla="*/ 81559 h 323850"/>
                <a:gd name="connsiteX43" fmla="*/ 72515 w 331788"/>
                <a:gd name="connsiteY43" fmla="*/ 51746 h 323850"/>
                <a:gd name="connsiteX44" fmla="*/ 53061 w 331788"/>
                <a:gd name="connsiteY44" fmla="*/ 71189 h 323850"/>
                <a:gd name="connsiteX45" fmla="*/ 82891 w 331788"/>
                <a:gd name="connsiteY45" fmla="*/ 106187 h 323850"/>
                <a:gd name="connsiteX46" fmla="*/ 79000 w 331788"/>
                <a:gd name="connsiteY46" fmla="*/ 112668 h 323850"/>
                <a:gd name="connsiteX47" fmla="*/ 67328 w 331788"/>
                <a:gd name="connsiteY47" fmla="*/ 137296 h 323850"/>
                <a:gd name="connsiteX48" fmla="*/ 66031 w 331788"/>
                <a:gd name="connsiteY48" fmla="*/ 143778 h 323850"/>
                <a:gd name="connsiteX49" fmla="*/ 20638 w 331788"/>
                <a:gd name="connsiteY49" fmla="*/ 148962 h 323850"/>
                <a:gd name="connsiteX50" fmla="*/ 20638 w 331788"/>
                <a:gd name="connsiteY50" fmla="*/ 174887 h 323850"/>
                <a:gd name="connsiteX51" fmla="*/ 66031 w 331788"/>
                <a:gd name="connsiteY51" fmla="*/ 180072 h 323850"/>
                <a:gd name="connsiteX52" fmla="*/ 67328 w 331788"/>
                <a:gd name="connsiteY52" fmla="*/ 186553 h 323850"/>
                <a:gd name="connsiteX53" fmla="*/ 79000 w 331788"/>
                <a:gd name="connsiteY53" fmla="*/ 211181 h 323850"/>
                <a:gd name="connsiteX54" fmla="*/ 82891 w 331788"/>
                <a:gd name="connsiteY54" fmla="*/ 217662 h 323850"/>
                <a:gd name="connsiteX55" fmla="*/ 53061 w 331788"/>
                <a:gd name="connsiteY55" fmla="*/ 252660 h 323850"/>
                <a:gd name="connsiteX56" fmla="*/ 72515 w 331788"/>
                <a:gd name="connsiteY56" fmla="*/ 272103 h 323850"/>
                <a:gd name="connsiteX57" fmla="*/ 110126 w 331788"/>
                <a:gd name="connsiteY57" fmla="*/ 242290 h 323850"/>
                <a:gd name="connsiteX58" fmla="*/ 116611 w 331788"/>
                <a:gd name="connsiteY58" fmla="*/ 244882 h 323850"/>
                <a:gd name="connsiteX59" fmla="*/ 139956 w 331788"/>
                <a:gd name="connsiteY59" fmla="*/ 253956 h 323850"/>
                <a:gd name="connsiteX60" fmla="*/ 146441 w 331788"/>
                <a:gd name="connsiteY60" fmla="*/ 255252 h 323850"/>
                <a:gd name="connsiteX61" fmla="*/ 151628 w 331788"/>
                <a:gd name="connsiteY61" fmla="*/ 303212 h 323850"/>
                <a:gd name="connsiteX62" fmla="*/ 180161 w 331788"/>
                <a:gd name="connsiteY62" fmla="*/ 303212 h 323850"/>
                <a:gd name="connsiteX63" fmla="*/ 185349 w 331788"/>
                <a:gd name="connsiteY63" fmla="*/ 253956 h 323850"/>
                <a:gd name="connsiteX64" fmla="*/ 191833 w 331788"/>
                <a:gd name="connsiteY64" fmla="*/ 251363 h 323850"/>
                <a:gd name="connsiteX65" fmla="*/ 211287 w 331788"/>
                <a:gd name="connsiteY65" fmla="*/ 242290 h 323850"/>
                <a:gd name="connsiteX66" fmla="*/ 217772 w 331788"/>
                <a:gd name="connsiteY66" fmla="*/ 238401 h 323850"/>
                <a:gd name="connsiteX67" fmla="*/ 259274 w 331788"/>
                <a:gd name="connsiteY67" fmla="*/ 272103 h 323850"/>
                <a:gd name="connsiteX68" fmla="*/ 278728 w 331788"/>
                <a:gd name="connsiteY68" fmla="*/ 252660 h 323850"/>
                <a:gd name="connsiteX69" fmla="*/ 243710 w 331788"/>
                <a:gd name="connsiteY69" fmla="*/ 211181 h 323850"/>
                <a:gd name="connsiteX70" fmla="*/ 246304 w 331788"/>
                <a:gd name="connsiteY70" fmla="*/ 204700 h 323850"/>
                <a:gd name="connsiteX71" fmla="*/ 254086 w 331788"/>
                <a:gd name="connsiteY71" fmla="*/ 187849 h 323850"/>
                <a:gd name="connsiteX72" fmla="*/ 255383 w 331788"/>
                <a:gd name="connsiteY72" fmla="*/ 180072 h 323850"/>
                <a:gd name="connsiteX73" fmla="*/ 311151 w 331788"/>
                <a:gd name="connsiteY73" fmla="*/ 174887 h 323850"/>
                <a:gd name="connsiteX74" fmla="*/ 311151 w 331788"/>
                <a:gd name="connsiteY74" fmla="*/ 148962 h 323850"/>
                <a:gd name="connsiteX75" fmla="*/ 255383 w 331788"/>
                <a:gd name="connsiteY75" fmla="*/ 142481 h 323850"/>
                <a:gd name="connsiteX76" fmla="*/ 254086 w 331788"/>
                <a:gd name="connsiteY76" fmla="*/ 136000 h 323850"/>
                <a:gd name="connsiteX77" fmla="*/ 246304 w 331788"/>
                <a:gd name="connsiteY77" fmla="*/ 119149 h 323850"/>
                <a:gd name="connsiteX78" fmla="*/ 243710 w 331788"/>
                <a:gd name="connsiteY78" fmla="*/ 112668 h 323850"/>
                <a:gd name="connsiteX79" fmla="*/ 278728 w 331788"/>
                <a:gd name="connsiteY79" fmla="*/ 71189 h 323850"/>
                <a:gd name="connsiteX80" fmla="*/ 259274 w 331788"/>
                <a:gd name="connsiteY80" fmla="*/ 51746 h 323850"/>
                <a:gd name="connsiteX81" fmla="*/ 217772 w 331788"/>
                <a:gd name="connsiteY81" fmla="*/ 85448 h 323850"/>
                <a:gd name="connsiteX82" fmla="*/ 211287 w 331788"/>
                <a:gd name="connsiteY82" fmla="*/ 81559 h 323850"/>
                <a:gd name="connsiteX83" fmla="*/ 191833 w 331788"/>
                <a:gd name="connsiteY83" fmla="*/ 72486 h 323850"/>
                <a:gd name="connsiteX84" fmla="*/ 185349 w 331788"/>
                <a:gd name="connsiteY84" fmla="*/ 69893 h 323850"/>
                <a:gd name="connsiteX85" fmla="*/ 180161 w 331788"/>
                <a:gd name="connsiteY85" fmla="*/ 20637 h 323850"/>
                <a:gd name="connsiteX86" fmla="*/ 151628 w 331788"/>
                <a:gd name="connsiteY86" fmla="*/ 20637 h 323850"/>
                <a:gd name="connsiteX87" fmla="*/ 133493 w 331788"/>
                <a:gd name="connsiteY87" fmla="*/ 0 h 323850"/>
                <a:gd name="connsiteX88" fmla="*/ 198295 w 331788"/>
                <a:gd name="connsiteY88" fmla="*/ 0 h 323850"/>
                <a:gd name="connsiteX89" fmla="*/ 204775 w 331788"/>
                <a:gd name="connsiteY89" fmla="*/ 55702 h 323850"/>
                <a:gd name="connsiteX90" fmla="*/ 215144 w 331788"/>
                <a:gd name="connsiteY90" fmla="*/ 59588 h 323850"/>
                <a:gd name="connsiteX91" fmla="*/ 260505 w 331788"/>
                <a:gd name="connsiteY91" fmla="*/ 24613 h 323850"/>
                <a:gd name="connsiteX92" fmla="*/ 305867 w 331788"/>
                <a:gd name="connsiteY92" fmla="*/ 69952 h 323850"/>
                <a:gd name="connsiteX93" fmla="*/ 268282 w 331788"/>
                <a:gd name="connsiteY93" fmla="*/ 115291 h 323850"/>
                <a:gd name="connsiteX94" fmla="*/ 272170 w 331788"/>
                <a:gd name="connsiteY94" fmla="*/ 124358 h 323850"/>
                <a:gd name="connsiteX95" fmla="*/ 331788 w 331788"/>
                <a:gd name="connsiteY95" fmla="*/ 129540 h 323850"/>
                <a:gd name="connsiteX96" fmla="*/ 331788 w 331788"/>
                <a:gd name="connsiteY96" fmla="*/ 194310 h 323850"/>
                <a:gd name="connsiteX97" fmla="*/ 272170 w 331788"/>
                <a:gd name="connsiteY97" fmla="*/ 199492 h 323850"/>
                <a:gd name="connsiteX98" fmla="*/ 268282 w 331788"/>
                <a:gd name="connsiteY98" fmla="*/ 208559 h 323850"/>
                <a:gd name="connsiteX99" fmla="*/ 305867 w 331788"/>
                <a:gd name="connsiteY99" fmla="*/ 253898 h 323850"/>
                <a:gd name="connsiteX100" fmla="*/ 260505 w 331788"/>
                <a:gd name="connsiteY100" fmla="*/ 299237 h 323850"/>
                <a:gd name="connsiteX101" fmla="*/ 215144 w 331788"/>
                <a:gd name="connsiteY101" fmla="*/ 264262 h 323850"/>
                <a:gd name="connsiteX102" fmla="*/ 204775 w 331788"/>
                <a:gd name="connsiteY102" fmla="*/ 268148 h 323850"/>
                <a:gd name="connsiteX103" fmla="*/ 198295 w 331788"/>
                <a:gd name="connsiteY103" fmla="*/ 323850 h 323850"/>
                <a:gd name="connsiteX104" fmla="*/ 133493 w 331788"/>
                <a:gd name="connsiteY104" fmla="*/ 323850 h 323850"/>
                <a:gd name="connsiteX105" fmla="*/ 128309 w 331788"/>
                <a:gd name="connsiteY105" fmla="*/ 272034 h 323850"/>
                <a:gd name="connsiteX106" fmla="*/ 112756 w 331788"/>
                <a:gd name="connsiteY106" fmla="*/ 266852 h 323850"/>
                <a:gd name="connsiteX107" fmla="*/ 71283 w 331788"/>
                <a:gd name="connsiteY107" fmla="*/ 299237 h 323850"/>
                <a:gd name="connsiteX108" fmla="*/ 25921 w 331788"/>
                <a:gd name="connsiteY108" fmla="*/ 253898 h 323850"/>
                <a:gd name="connsiteX109" fmla="*/ 57026 w 331788"/>
                <a:gd name="connsiteY109" fmla="*/ 215036 h 323850"/>
                <a:gd name="connsiteX110" fmla="*/ 50546 w 331788"/>
                <a:gd name="connsiteY110" fmla="*/ 199492 h 323850"/>
                <a:gd name="connsiteX111" fmla="*/ 0 w 331788"/>
                <a:gd name="connsiteY111" fmla="*/ 194310 h 323850"/>
                <a:gd name="connsiteX112" fmla="*/ 0 w 331788"/>
                <a:gd name="connsiteY112" fmla="*/ 129540 h 323850"/>
                <a:gd name="connsiteX113" fmla="*/ 50546 w 331788"/>
                <a:gd name="connsiteY113" fmla="*/ 124358 h 323850"/>
                <a:gd name="connsiteX114" fmla="*/ 57026 w 331788"/>
                <a:gd name="connsiteY114" fmla="*/ 108814 h 323850"/>
                <a:gd name="connsiteX115" fmla="*/ 25921 w 331788"/>
                <a:gd name="connsiteY115" fmla="*/ 69952 h 323850"/>
                <a:gd name="connsiteX116" fmla="*/ 71283 w 331788"/>
                <a:gd name="connsiteY116" fmla="*/ 24613 h 323850"/>
                <a:gd name="connsiteX117" fmla="*/ 112756 w 331788"/>
                <a:gd name="connsiteY117" fmla="*/ 56998 h 323850"/>
                <a:gd name="connsiteX118" fmla="*/ 128309 w 331788"/>
                <a:gd name="connsiteY118" fmla="*/ 51816 h 323850"/>
                <a:gd name="connsiteX119" fmla="*/ 133493 w 331788"/>
                <a:gd name="connsiteY119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31788" h="323850">
                  <a:moveTo>
                    <a:pt x="166688" y="168275"/>
                  </a:moveTo>
                  <a:lnTo>
                    <a:pt x="166688" y="198438"/>
                  </a:lnTo>
                  <a:cubicBezTo>
                    <a:pt x="170498" y="198438"/>
                    <a:pt x="173038" y="195815"/>
                    <a:pt x="175578" y="193192"/>
                  </a:cubicBezTo>
                  <a:cubicBezTo>
                    <a:pt x="178118" y="190569"/>
                    <a:pt x="179388" y="186635"/>
                    <a:pt x="179388" y="184012"/>
                  </a:cubicBezTo>
                  <a:cubicBezTo>
                    <a:pt x="179388" y="180078"/>
                    <a:pt x="178118" y="177455"/>
                    <a:pt x="176848" y="174832"/>
                  </a:cubicBezTo>
                  <a:cubicBezTo>
                    <a:pt x="174308" y="172209"/>
                    <a:pt x="171768" y="169586"/>
                    <a:pt x="166688" y="168275"/>
                  </a:cubicBezTo>
                  <a:close/>
                  <a:moveTo>
                    <a:pt x="155575" y="119062"/>
                  </a:moveTo>
                  <a:cubicBezTo>
                    <a:pt x="152854" y="120332"/>
                    <a:pt x="150132" y="121602"/>
                    <a:pt x="148771" y="124142"/>
                  </a:cubicBezTo>
                  <a:cubicBezTo>
                    <a:pt x="146050" y="126682"/>
                    <a:pt x="146050" y="129222"/>
                    <a:pt x="146050" y="131762"/>
                  </a:cubicBezTo>
                  <a:cubicBezTo>
                    <a:pt x="146050" y="134302"/>
                    <a:pt x="146050" y="136842"/>
                    <a:pt x="147411" y="139382"/>
                  </a:cubicBezTo>
                  <a:cubicBezTo>
                    <a:pt x="150132" y="141922"/>
                    <a:pt x="151493" y="143192"/>
                    <a:pt x="155575" y="144462"/>
                  </a:cubicBezTo>
                  <a:cubicBezTo>
                    <a:pt x="155575" y="144462"/>
                    <a:pt x="155575" y="144462"/>
                    <a:pt x="155575" y="119062"/>
                  </a:cubicBezTo>
                  <a:close/>
                  <a:moveTo>
                    <a:pt x="155121" y="93662"/>
                  </a:moveTo>
                  <a:cubicBezTo>
                    <a:pt x="155121" y="93662"/>
                    <a:pt x="155121" y="93662"/>
                    <a:pt x="165554" y="93662"/>
                  </a:cubicBezTo>
                  <a:cubicBezTo>
                    <a:pt x="165554" y="93662"/>
                    <a:pt x="165554" y="93662"/>
                    <a:pt x="165554" y="101463"/>
                  </a:cubicBezTo>
                  <a:cubicBezTo>
                    <a:pt x="173378" y="102764"/>
                    <a:pt x="179898" y="105364"/>
                    <a:pt x="185114" y="109265"/>
                  </a:cubicBezTo>
                  <a:cubicBezTo>
                    <a:pt x="189026" y="114466"/>
                    <a:pt x="191634" y="120967"/>
                    <a:pt x="192938" y="127468"/>
                  </a:cubicBezTo>
                  <a:cubicBezTo>
                    <a:pt x="192938" y="127468"/>
                    <a:pt x="192938" y="127468"/>
                    <a:pt x="174682" y="130069"/>
                  </a:cubicBezTo>
                  <a:cubicBezTo>
                    <a:pt x="173378" y="124868"/>
                    <a:pt x="170770" y="120967"/>
                    <a:pt x="165554" y="118367"/>
                  </a:cubicBezTo>
                  <a:cubicBezTo>
                    <a:pt x="165554" y="118367"/>
                    <a:pt x="165554" y="118367"/>
                    <a:pt x="165554" y="148272"/>
                  </a:cubicBezTo>
                  <a:cubicBezTo>
                    <a:pt x="177290" y="150873"/>
                    <a:pt x="186418" y="156073"/>
                    <a:pt x="190330" y="161274"/>
                  </a:cubicBezTo>
                  <a:cubicBezTo>
                    <a:pt x="194242" y="166475"/>
                    <a:pt x="196850" y="172977"/>
                    <a:pt x="196850" y="180778"/>
                  </a:cubicBezTo>
                  <a:cubicBezTo>
                    <a:pt x="196850" y="191180"/>
                    <a:pt x="194242" y="198981"/>
                    <a:pt x="189026" y="204182"/>
                  </a:cubicBezTo>
                  <a:cubicBezTo>
                    <a:pt x="182506" y="210683"/>
                    <a:pt x="175986" y="214584"/>
                    <a:pt x="165554" y="215884"/>
                  </a:cubicBezTo>
                  <a:cubicBezTo>
                    <a:pt x="165554" y="215884"/>
                    <a:pt x="165554" y="215884"/>
                    <a:pt x="165554" y="230187"/>
                  </a:cubicBezTo>
                  <a:cubicBezTo>
                    <a:pt x="165554" y="230187"/>
                    <a:pt x="165554" y="230187"/>
                    <a:pt x="155121" y="230187"/>
                  </a:cubicBezTo>
                  <a:cubicBezTo>
                    <a:pt x="155121" y="230187"/>
                    <a:pt x="155121" y="230187"/>
                    <a:pt x="155121" y="217185"/>
                  </a:cubicBezTo>
                  <a:cubicBezTo>
                    <a:pt x="145993" y="215884"/>
                    <a:pt x="139473" y="211984"/>
                    <a:pt x="134257" y="206783"/>
                  </a:cubicBezTo>
                  <a:cubicBezTo>
                    <a:pt x="129041" y="201582"/>
                    <a:pt x="125129" y="193780"/>
                    <a:pt x="123825" y="183378"/>
                  </a:cubicBezTo>
                  <a:cubicBezTo>
                    <a:pt x="123825" y="183378"/>
                    <a:pt x="123825" y="183378"/>
                    <a:pt x="143385" y="180778"/>
                  </a:cubicBezTo>
                  <a:cubicBezTo>
                    <a:pt x="144689" y="185979"/>
                    <a:pt x="145993" y="188579"/>
                    <a:pt x="147297" y="192480"/>
                  </a:cubicBezTo>
                  <a:cubicBezTo>
                    <a:pt x="149905" y="195081"/>
                    <a:pt x="152513" y="196381"/>
                    <a:pt x="155121" y="197681"/>
                  </a:cubicBezTo>
                  <a:cubicBezTo>
                    <a:pt x="155121" y="197681"/>
                    <a:pt x="155121" y="197681"/>
                    <a:pt x="155121" y="166475"/>
                  </a:cubicBezTo>
                  <a:cubicBezTo>
                    <a:pt x="144689" y="163875"/>
                    <a:pt x="138169" y="158674"/>
                    <a:pt x="134257" y="153473"/>
                  </a:cubicBezTo>
                  <a:cubicBezTo>
                    <a:pt x="129041" y="146972"/>
                    <a:pt x="126433" y="140471"/>
                    <a:pt x="126433" y="132669"/>
                  </a:cubicBezTo>
                  <a:cubicBezTo>
                    <a:pt x="126433" y="123568"/>
                    <a:pt x="129041" y="117066"/>
                    <a:pt x="134257" y="110565"/>
                  </a:cubicBezTo>
                  <a:cubicBezTo>
                    <a:pt x="139473" y="105364"/>
                    <a:pt x="145993" y="102764"/>
                    <a:pt x="155121" y="101463"/>
                  </a:cubicBezTo>
                  <a:cubicBezTo>
                    <a:pt x="155121" y="101463"/>
                    <a:pt x="155121" y="101463"/>
                    <a:pt x="155121" y="93662"/>
                  </a:cubicBezTo>
                  <a:close/>
                  <a:moveTo>
                    <a:pt x="151628" y="20637"/>
                  </a:moveTo>
                  <a:cubicBezTo>
                    <a:pt x="151628" y="20637"/>
                    <a:pt x="151628" y="20637"/>
                    <a:pt x="146441" y="68597"/>
                  </a:cubicBezTo>
                  <a:cubicBezTo>
                    <a:pt x="146441" y="68597"/>
                    <a:pt x="146441" y="68597"/>
                    <a:pt x="139956" y="69893"/>
                  </a:cubicBezTo>
                  <a:cubicBezTo>
                    <a:pt x="130877" y="72486"/>
                    <a:pt x="123096" y="75078"/>
                    <a:pt x="116611" y="78967"/>
                  </a:cubicBezTo>
                  <a:cubicBezTo>
                    <a:pt x="116611" y="78967"/>
                    <a:pt x="116611" y="78967"/>
                    <a:pt x="110126" y="81559"/>
                  </a:cubicBezTo>
                  <a:cubicBezTo>
                    <a:pt x="110126" y="81559"/>
                    <a:pt x="110126" y="81559"/>
                    <a:pt x="72515" y="51746"/>
                  </a:cubicBezTo>
                  <a:cubicBezTo>
                    <a:pt x="72515" y="51746"/>
                    <a:pt x="72515" y="51746"/>
                    <a:pt x="53061" y="71189"/>
                  </a:cubicBezTo>
                  <a:cubicBezTo>
                    <a:pt x="53061" y="71189"/>
                    <a:pt x="53061" y="71189"/>
                    <a:pt x="82891" y="106187"/>
                  </a:cubicBezTo>
                  <a:cubicBezTo>
                    <a:pt x="82891" y="106187"/>
                    <a:pt x="82891" y="106187"/>
                    <a:pt x="79000" y="112668"/>
                  </a:cubicBezTo>
                  <a:cubicBezTo>
                    <a:pt x="73812" y="120446"/>
                    <a:pt x="69921" y="128223"/>
                    <a:pt x="67328" y="137296"/>
                  </a:cubicBezTo>
                  <a:cubicBezTo>
                    <a:pt x="67328" y="137296"/>
                    <a:pt x="67328" y="137296"/>
                    <a:pt x="66031" y="143778"/>
                  </a:cubicBezTo>
                  <a:cubicBezTo>
                    <a:pt x="66031" y="143778"/>
                    <a:pt x="66031" y="143778"/>
                    <a:pt x="20638" y="148962"/>
                  </a:cubicBezTo>
                  <a:cubicBezTo>
                    <a:pt x="20638" y="148962"/>
                    <a:pt x="20638" y="148962"/>
                    <a:pt x="20638" y="174887"/>
                  </a:cubicBezTo>
                  <a:cubicBezTo>
                    <a:pt x="20638" y="174887"/>
                    <a:pt x="20638" y="174887"/>
                    <a:pt x="66031" y="180072"/>
                  </a:cubicBezTo>
                  <a:cubicBezTo>
                    <a:pt x="66031" y="180072"/>
                    <a:pt x="66031" y="180072"/>
                    <a:pt x="67328" y="186553"/>
                  </a:cubicBezTo>
                  <a:cubicBezTo>
                    <a:pt x="69921" y="195626"/>
                    <a:pt x="73812" y="203403"/>
                    <a:pt x="79000" y="211181"/>
                  </a:cubicBezTo>
                  <a:cubicBezTo>
                    <a:pt x="79000" y="211181"/>
                    <a:pt x="79000" y="211181"/>
                    <a:pt x="82891" y="217662"/>
                  </a:cubicBezTo>
                  <a:cubicBezTo>
                    <a:pt x="82891" y="217662"/>
                    <a:pt x="82891" y="217662"/>
                    <a:pt x="53061" y="252660"/>
                  </a:cubicBezTo>
                  <a:cubicBezTo>
                    <a:pt x="53061" y="252660"/>
                    <a:pt x="53061" y="252660"/>
                    <a:pt x="72515" y="272103"/>
                  </a:cubicBezTo>
                  <a:cubicBezTo>
                    <a:pt x="72515" y="272103"/>
                    <a:pt x="72515" y="272103"/>
                    <a:pt x="110126" y="242290"/>
                  </a:cubicBezTo>
                  <a:cubicBezTo>
                    <a:pt x="110126" y="242290"/>
                    <a:pt x="110126" y="242290"/>
                    <a:pt x="116611" y="244882"/>
                  </a:cubicBezTo>
                  <a:cubicBezTo>
                    <a:pt x="123096" y="248771"/>
                    <a:pt x="130877" y="251363"/>
                    <a:pt x="139956" y="253956"/>
                  </a:cubicBezTo>
                  <a:cubicBezTo>
                    <a:pt x="139956" y="253956"/>
                    <a:pt x="139956" y="253956"/>
                    <a:pt x="146441" y="255252"/>
                  </a:cubicBezTo>
                  <a:cubicBezTo>
                    <a:pt x="146441" y="255252"/>
                    <a:pt x="146441" y="255252"/>
                    <a:pt x="151628" y="303212"/>
                  </a:cubicBezTo>
                  <a:cubicBezTo>
                    <a:pt x="151628" y="303212"/>
                    <a:pt x="151628" y="303212"/>
                    <a:pt x="180161" y="303212"/>
                  </a:cubicBezTo>
                  <a:cubicBezTo>
                    <a:pt x="180161" y="303212"/>
                    <a:pt x="180161" y="303212"/>
                    <a:pt x="185349" y="253956"/>
                  </a:cubicBezTo>
                  <a:cubicBezTo>
                    <a:pt x="185349" y="253956"/>
                    <a:pt x="185349" y="253956"/>
                    <a:pt x="191833" y="251363"/>
                  </a:cubicBezTo>
                  <a:cubicBezTo>
                    <a:pt x="198318" y="248771"/>
                    <a:pt x="204802" y="246179"/>
                    <a:pt x="211287" y="242290"/>
                  </a:cubicBezTo>
                  <a:cubicBezTo>
                    <a:pt x="211287" y="242290"/>
                    <a:pt x="211287" y="242290"/>
                    <a:pt x="217772" y="238401"/>
                  </a:cubicBezTo>
                  <a:cubicBezTo>
                    <a:pt x="217772" y="238401"/>
                    <a:pt x="217772" y="238401"/>
                    <a:pt x="259274" y="272103"/>
                  </a:cubicBezTo>
                  <a:cubicBezTo>
                    <a:pt x="259274" y="272103"/>
                    <a:pt x="259274" y="272103"/>
                    <a:pt x="278728" y="252660"/>
                  </a:cubicBezTo>
                  <a:cubicBezTo>
                    <a:pt x="278728" y="252660"/>
                    <a:pt x="278728" y="252660"/>
                    <a:pt x="243710" y="211181"/>
                  </a:cubicBezTo>
                  <a:cubicBezTo>
                    <a:pt x="243710" y="211181"/>
                    <a:pt x="243710" y="211181"/>
                    <a:pt x="246304" y="204700"/>
                  </a:cubicBezTo>
                  <a:cubicBezTo>
                    <a:pt x="250195" y="199515"/>
                    <a:pt x="252789" y="193034"/>
                    <a:pt x="254086" y="187849"/>
                  </a:cubicBezTo>
                  <a:cubicBezTo>
                    <a:pt x="254086" y="187849"/>
                    <a:pt x="254086" y="187849"/>
                    <a:pt x="255383" y="180072"/>
                  </a:cubicBezTo>
                  <a:cubicBezTo>
                    <a:pt x="255383" y="180072"/>
                    <a:pt x="255383" y="180072"/>
                    <a:pt x="311151" y="174887"/>
                  </a:cubicBezTo>
                  <a:cubicBezTo>
                    <a:pt x="311151" y="174887"/>
                    <a:pt x="311151" y="174887"/>
                    <a:pt x="311151" y="148962"/>
                  </a:cubicBezTo>
                  <a:cubicBezTo>
                    <a:pt x="311151" y="148962"/>
                    <a:pt x="311151" y="148962"/>
                    <a:pt x="255383" y="142481"/>
                  </a:cubicBezTo>
                  <a:cubicBezTo>
                    <a:pt x="255383" y="142481"/>
                    <a:pt x="255383" y="142481"/>
                    <a:pt x="254086" y="136000"/>
                  </a:cubicBezTo>
                  <a:cubicBezTo>
                    <a:pt x="252789" y="130815"/>
                    <a:pt x="250195" y="124334"/>
                    <a:pt x="246304" y="119149"/>
                  </a:cubicBezTo>
                  <a:cubicBezTo>
                    <a:pt x="246304" y="119149"/>
                    <a:pt x="246304" y="119149"/>
                    <a:pt x="243710" y="112668"/>
                  </a:cubicBezTo>
                  <a:cubicBezTo>
                    <a:pt x="243710" y="112668"/>
                    <a:pt x="243710" y="112668"/>
                    <a:pt x="278728" y="71189"/>
                  </a:cubicBezTo>
                  <a:cubicBezTo>
                    <a:pt x="278728" y="71189"/>
                    <a:pt x="278728" y="71189"/>
                    <a:pt x="259274" y="51746"/>
                  </a:cubicBezTo>
                  <a:cubicBezTo>
                    <a:pt x="259274" y="51746"/>
                    <a:pt x="259274" y="51746"/>
                    <a:pt x="217772" y="85448"/>
                  </a:cubicBezTo>
                  <a:cubicBezTo>
                    <a:pt x="217772" y="85448"/>
                    <a:pt x="217772" y="85448"/>
                    <a:pt x="211287" y="81559"/>
                  </a:cubicBezTo>
                  <a:cubicBezTo>
                    <a:pt x="204802" y="77671"/>
                    <a:pt x="198318" y="75078"/>
                    <a:pt x="191833" y="72486"/>
                  </a:cubicBezTo>
                  <a:cubicBezTo>
                    <a:pt x="191833" y="72486"/>
                    <a:pt x="191833" y="72486"/>
                    <a:pt x="185349" y="69893"/>
                  </a:cubicBezTo>
                  <a:cubicBezTo>
                    <a:pt x="185349" y="69893"/>
                    <a:pt x="185349" y="69893"/>
                    <a:pt x="180161" y="20637"/>
                  </a:cubicBezTo>
                  <a:cubicBezTo>
                    <a:pt x="180161" y="20637"/>
                    <a:pt x="180161" y="20637"/>
                    <a:pt x="151628" y="20637"/>
                  </a:cubicBezTo>
                  <a:close/>
                  <a:moveTo>
                    <a:pt x="133493" y="0"/>
                  </a:moveTo>
                  <a:cubicBezTo>
                    <a:pt x="133493" y="0"/>
                    <a:pt x="133493" y="0"/>
                    <a:pt x="198295" y="0"/>
                  </a:cubicBezTo>
                  <a:cubicBezTo>
                    <a:pt x="198295" y="0"/>
                    <a:pt x="198295" y="0"/>
                    <a:pt x="204775" y="55702"/>
                  </a:cubicBezTo>
                  <a:cubicBezTo>
                    <a:pt x="208664" y="56998"/>
                    <a:pt x="211256" y="58293"/>
                    <a:pt x="215144" y="59588"/>
                  </a:cubicBezTo>
                  <a:cubicBezTo>
                    <a:pt x="215144" y="59588"/>
                    <a:pt x="215144" y="59588"/>
                    <a:pt x="260505" y="24613"/>
                  </a:cubicBezTo>
                  <a:cubicBezTo>
                    <a:pt x="260505" y="24613"/>
                    <a:pt x="260505" y="24613"/>
                    <a:pt x="305867" y="69952"/>
                  </a:cubicBezTo>
                  <a:cubicBezTo>
                    <a:pt x="305867" y="69952"/>
                    <a:pt x="305867" y="69952"/>
                    <a:pt x="268282" y="115291"/>
                  </a:cubicBezTo>
                  <a:cubicBezTo>
                    <a:pt x="269578" y="117881"/>
                    <a:pt x="270874" y="120472"/>
                    <a:pt x="272170" y="124358"/>
                  </a:cubicBezTo>
                  <a:cubicBezTo>
                    <a:pt x="272170" y="124358"/>
                    <a:pt x="272170" y="124358"/>
                    <a:pt x="331788" y="129540"/>
                  </a:cubicBezTo>
                  <a:cubicBezTo>
                    <a:pt x="331788" y="129540"/>
                    <a:pt x="331788" y="129540"/>
                    <a:pt x="331788" y="194310"/>
                  </a:cubicBezTo>
                  <a:cubicBezTo>
                    <a:pt x="331788" y="194310"/>
                    <a:pt x="331788" y="194310"/>
                    <a:pt x="272170" y="199492"/>
                  </a:cubicBezTo>
                  <a:cubicBezTo>
                    <a:pt x="270874" y="203378"/>
                    <a:pt x="269578" y="205969"/>
                    <a:pt x="268282" y="208559"/>
                  </a:cubicBezTo>
                  <a:cubicBezTo>
                    <a:pt x="268282" y="208559"/>
                    <a:pt x="268282" y="208559"/>
                    <a:pt x="305867" y="253898"/>
                  </a:cubicBezTo>
                  <a:cubicBezTo>
                    <a:pt x="305867" y="253898"/>
                    <a:pt x="305867" y="253898"/>
                    <a:pt x="260505" y="299237"/>
                  </a:cubicBezTo>
                  <a:cubicBezTo>
                    <a:pt x="260505" y="299237"/>
                    <a:pt x="260505" y="299237"/>
                    <a:pt x="215144" y="264262"/>
                  </a:cubicBezTo>
                  <a:cubicBezTo>
                    <a:pt x="211256" y="265557"/>
                    <a:pt x="208664" y="266852"/>
                    <a:pt x="204775" y="268148"/>
                  </a:cubicBezTo>
                  <a:cubicBezTo>
                    <a:pt x="204775" y="268148"/>
                    <a:pt x="204775" y="268148"/>
                    <a:pt x="198295" y="323850"/>
                  </a:cubicBezTo>
                  <a:cubicBezTo>
                    <a:pt x="198295" y="323850"/>
                    <a:pt x="198295" y="323850"/>
                    <a:pt x="133493" y="323850"/>
                  </a:cubicBezTo>
                  <a:cubicBezTo>
                    <a:pt x="133493" y="323850"/>
                    <a:pt x="133493" y="323850"/>
                    <a:pt x="128309" y="272034"/>
                  </a:cubicBezTo>
                  <a:cubicBezTo>
                    <a:pt x="123124" y="270739"/>
                    <a:pt x="117940" y="268148"/>
                    <a:pt x="112756" y="266852"/>
                  </a:cubicBezTo>
                  <a:cubicBezTo>
                    <a:pt x="112756" y="266852"/>
                    <a:pt x="112756" y="266852"/>
                    <a:pt x="71283" y="299237"/>
                  </a:cubicBezTo>
                  <a:cubicBezTo>
                    <a:pt x="71283" y="299237"/>
                    <a:pt x="71283" y="299237"/>
                    <a:pt x="25921" y="253898"/>
                  </a:cubicBezTo>
                  <a:cubicBezTo>
                    <a:pt x="25921" y="253898"/>
                    <a:pt x="25921" y="253898"/>
                    <a:pt x="57026" y="215036"/>
                  </a:cubicBezTo>
                  <a:cubicBezTo>
                    <a:pt x="54434" y="209855"/>
                    <a:pt x="51842" y="204673"/>
                    <a:pt x="50546" y="199492"/>
                  </a:cubicBezTo>
                  <a:cubicBezTo>
                    <a:pt x="50546" y="199492"/>
                    <a:pt x="50546" y="199492"/>
                    <a:pt x="0" y="194310"/>
                  </a:cubicBezTo>
                  <a:cubicBezTo>
                    <a:pt x="0" y="194310"/>
                    <a:pt x="0" y="194310"/>
                    <a:pt x="0" y="129540"/>
                  </a:cubicBezTo>
                  <a:cubicBezTo>
                    <a:pt x="0" y="129540"/>
                    <a:pt x="0" y="129540"/>
                    <a:pt x="50546" y="124358"/>
                  </a:cubicBezTo>
                  <a:cubicBezTo>
                    <a:pt x="51842" y="119177"/>
                    <a:pt x="54434" y="113995"/>
                    <a:pt x="57026" y="108814"/>
                  </a:cubicBezTo>
                  <a:cubicBezTo>
                    <a:pt x="57026" y="108814"/>
                    <a:pt x="57026" y="108814"/>
                    <a:pt x="25921" y="69952"/>
                  </a:cubicBezTo>
                  <a:cubicBezTo>
                    <a:pt x="25921" y="69952"/>
                    <a:pt x="25921" y="69952"/>
                    <a:pt x="71283" y="24613"/>
                  </a:cubicBezTo>
                  <a:cubicBezTo>
                    <a:pt x="71283" y="24613"/>
                    <a:pt x="71283" y="24613"/>
                    <a:pt x="112756" y="56998"/>
                  </a:cubicBezTo>
                  <a:cubicBezTo>
                    <a:pt x="117940" y="55702"/>
                    <a:pt x="123124" y="53111"/>
                    <a:pt x="128309" y="51816"/>
                  </a:cubicBezTo>
                  <a:cubicBezTo>
                    <a:pt x="128309" y="51816"/>
                    <a:pt x="128309" y="51816"/>
                    <a:pt x="133493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分组学习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01" y="2651422"/>
            <a:ext cx="3028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39C-FDD4-41CD-A4FD-40862B014E33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体系结构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18002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JavaEE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概述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6EA4-85D6-4BD2-A71E-EEA7433A176C}" type="datetime10">
              <a:rPr lang="zh-CN" altLang="en-US" smtClean="0"/>
              <a:t>08:01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自定义</PresentationFormat>
  <Paragraphs>173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2018-03-04T00:31:20Z</dcterms:modified>
</cp:coreProperties>
</file>