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4"/>
  </p:notesMasterIdLst>
  <p:handoutMasterIdLst>
    <p:handoutMasterId r:id="rId25"/>
  </p:handoutMasterIdLst>
  <p:sldIdLst>
    <p:sldId id="10072" r:id="rId2"/>
    <p:sldId id="10182" r:id="rId3"/>
    <p:sldId id="10183" r:id="rId4"/>
    <p:sldId id="10216" r:id="rId5"/>
    <p:sldId id="10199" r:id="rId6"/>
    <p:sldId id="10200" r:id="rId7"/>
    <p:sldId id="10193" r:id="rId8"/>
    <p:sldId id="10206" r:id="rId9"/>
    <p:sldId id="10207" r:id="rId10"/>
    <p:sldId id="10208" r:id="rId11"/>
    <p:sldId id="10209" r:id="rId12"/>
    <p:sldId id="10210" r:id="rId13"/>
    <p:sldId id="10219" r:id="rId14"/>
    <p:sldId id="10211" r:id="rId15"/>
    <p:sldId id="10196" r:id="rId16"/>
    <p:sldId id="10214" r:id="rId17"/>
    <p:sldId id="10213" r:id="rId18"/>
    <p:sldId id="10212" r:id="rId19"/>
    <p:sldId id="10215" r:id="rId20"/>
    <p:sldId id="10217" r:id="rId21"/>
    <p:sldId id="10220" r:id="rId22"/>
    <p:sldId id="10187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A7"/>
    <a:srgbClr val="639CD3"/>
    <a:srgbClr val="1F497D"/>
    <a:srgbClr val="CA8F45"/>
    <a:srgbClr val="FDA98B"/>
    <a:srgbClr val="EA5751"/>
    <a:srgbClr val="DEC8AD"/>
    <a:srgbClr val="569582"/>
    <a:srgbClr val="093285"/>
    <a:srgbClr val="215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2E5C4-E902-4846-8A20-013CDCFD096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10C608-2581-4EFE-BC00-0ECFEFC14F9B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设值注入</a:t>
          </a:r>
          <a:endParaRPr lang="zh-CN" altLang="en-US" dirty="0"/>
        </a:p>
      </dgm:t>
    </dgm:pt>
    <dgm:pt modelId="{25634E65-12E0-43A9-B577-449910356A14}" type="parTrans" cxnId="{25E52777-C1C9-4793-8F28-BB3A6ADE1012}">
      <dgm:prSet/>
      <dgm:spPr/>
      <dgm:t>
        <a:bodyPr/>
        <a:lstStyle/>
        <a:p>
          <a:endParaRPr lang="zh-CN" altLang="en-US"/>
        </a:p>
      </dgm:t>
    </dgm:pt>
    <dgm:pt modelId="{710D7C13-829B-4481-A61F-73122F728C59}" type="sibTrans" cxnId="{25E52777-C1C9-4793-8F28-BB3A6ADE1012}">
      <dgm:prSet/>
      <dgm:spPr/>
      <dgm:t>
        <a:bodyPr/>
        <a:lstStyle/>
        <a:p>
          <a:endParaRPr lang="zh-CN" altLang="en-US"/>
        </a:p>
      </dgm:t>
    </dgm:pt>
    <dgm:pt modelId="{850FAAC9-AA5D-42AF-95AE-072B23B49443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setter</a:t>
          </a:r>
          <a:r>
            <a:rPr lang="zh-CN" altLang="en-US" dirty="0" smtClean="0"/>
            <a:t>访问器实现</a:t>
          </a:r>
          <a:endParaRPr lang="zh-CN" altLang="en-US" dirty="0"/>
        </a:p>
      </dgm:t>
    </dgm:pt>
    <dgm:pt modelId="{E2E238C5-35D5-45D8-8C8A-08965E4589F6}" type="parTrans" cxnId="{E503A0EC-CEC1-4BB1-8EA4-830D81AAA352}">
      <dgm:prSet/>
      <dgm:spPr/>
      <dgm:t>
        <a:bodyPr/>
        <a:lstStyle/>
        <a:p>
          <a:endParaRPr lang="zh-CN" altLang="en-US"/>
        </a:p>
      </dgm:t>
    </dgm:pt>
    <dgm:pt modelId="{0F3A790C-CBA3-49F1-9835-F272FA5ED7C9}" type="sibTrans" cxnId="{E503A0EC-CEC1-4BB1-8EA4-830D81AAA352}">
      <dgm:prSet/>
      <dgm:spPr/>
      <dgm:t>
        <a:bodyPr/>
        <a:lstStyle/>
        <a:p>
          <a:endParaRPr lang="zh-CN" altLang="en-US"/>
        </a:p>
      </dgm:t>
    </dgm:pt>
    <dgm:pt modelId="{9AF63E98-7617-4A20-A8A7-4B947FF95A8B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构造注入</a:t>
          </a:r>
          <a:endParaRPr lang="zh-CN" altLang="en-US" dirty="0"/>
        </a:p>
      </dgm:t>
    </dgm:pt>
    <dgm:pt modelId="{F47AE552-5D9A-4DEF-B108-97450CE0AFA0}" type="parTrans" cxnId="{12C3A466-4736-48B8-89BA-2297B9CEBECC}">
      <dgm:prSet/>
      <dgm:spPr/>
      <dgm:t>
        <a:bodyPr/>
        <a:lstStyle/>
        <a:p>
          <a:endParaRPr lang="zh-CN" altLang="en-US"/>
        </a:p>
      </dgm:t>
    </dgm:pt>
    <dgm:pt modelId="{A8A5D30D-17A7-4B9D-9407-ABBFC9B1396C}" type="sibTrans" cxnId="{12C3A466-4736-48B8-89BA-2297B9CEBECC}">
      <dgm:prSet/>
      <dgm:spPr/>
      <dgm:t>
        <a:bodyPr/>
        <a:lstStyle/>
        <a:p>
          <a:endParaRPr lang="zh-CN" altLang="en-US"/>
        </a:p>
      </dgm:t>
    </dgm:pt>
    <dgm:pt modelId="{C5C2C1DD-BF14-4536-9902-2E952BC67684}">
      <dgm:prSet phldrT="[文本]"/>
      <dgm:spPr/>
      <dgm:t>
        <a:bodyPr/>
        <a:lstStyle/>
        <a:p>
          <a:r>
            <a:rPr lang="zh-CN" altLang="en-US" dirty="0" smtClean="0"/>
            <a:t>通过构造函数实现</a:t>
          </a:r>
          <a:endParaRPr lang="zh-CN" altLang="en-US" dirty="0"/>
        </a:p>
      </dgm:t>
    </dgm:pt>
    <dgm:pt modelId="{34DBE067-BE4D-4BDA-88D1-D2CE8B998615}" type="parTrans" cxnId="{2A2642D5-B233-4018-A39B-85D849B8BC09}">
      <dgm:prSet/>
      <dgm:spPr/>
      <dgm:t>
        <a:bodyPr/>
        <a:lstStyle/>
        <a:p>
          <a:endParaRPr lang="zh-CN" altLang="en-US"/>
        </a:p>
      </dgm:t>
    </dgm:pt>
    <dgm:pt modelId="{A2541DCB-DD6F-4400-9523-65C2E0B49981}" type="sibTrans" cxnId="{2A2642D5-B233-4018-A39B-85D849B8BC09}">
      <dgm:prSet/>
      <dgm:spPr/>
      <dgm:t>
        <a:bodyPr/>
        <a:lstStyle/>
        <a:p>
          <a:endParaRPr lang="zh-CN" altLang="en-US"/>
        </a:p>
      </dgm:t>
    </dgm:pt>
    <dgm:pt modelId="{6253E627-A3AB-4058-ABC9-C4BF3ED3BC66}">
      <dgm:prSet phldrT="[文本]"/>
      <dgm:spPr/>
      <dgm:t>
        <a:bodyPr/>
        <a:lstStyle/>
        <a:p>
          <a:r>
            <a:rPr lang="zh-CN" altLang="en-US" dirty="0" smtClean="0"/>
            <a:t>时效性好</a:t>
          </a:r>
          <a:endParaRPr lang="zh-CN" altLang="en-US" dirty="0"/>
        </a:p>
      </dgm:t>
    </dgm:pt>
    <dgm:pt modelId="{2D032937-DFA4-4312-A64F-CCD5EA321EC4}" type="parTrans" cxnId="{88484D83-268E-4DAC-9865-F790DC255CD8}">
      <dgm:prSet/>
      <dgm:spPr/>
      <dgm:t>
        <a:bodyPr/>
        <a:lstStyle/>
        <a:p>
          <a:endParaRPr lang="zh-CN" altLang="en-US"/>
        </a:p>
      </dgm:t>
    </dgm:pt>
    <dgm:pt modelId="{A2395113-1984-41A9-84C0-3D9AC03883B4}" type="sibTrans" cxnId="{88484D83-268E-4DAC-9865-F790DC255CD8}">
      <dgm:prSet/>
      <dgm:spPr/>
      <dgm:t>
        <a:bodyPr/>
        <a:lstStyle/>
        <a:p>
          <a:endParaRPr lang="zh-CN" altLang="en-US"/>
        </a:p>
      </dgm:t>
    </dgm:pt>
    <dgm:pt modelId="{6C3ECD51-0F68-420D-BADA-E2DA4A36DECE}">
      <dgm:prSet phldrT="[文本]"/>
      <dgm:spPr/>
      <dgm:t>
        <a:bodyPr/>
        <a:lstStyle/>
        <a:p>
          <a:r>
            <a:rPr lang="zh-CN" altLang="en-US" dirty="0" smtClean="0"/>
            <a:t>灵活性好，但</a:t>
          </a:r>
          <a:r>
            <a:rPr lang="en-US" altLang="zh-CN" dirty="0" smtClean="0"/>
            <a:t>setter</a:t>
          </a:r>
          <a:r>
            <a:rPr lang="zh-CN" altLang="en-US" dirty="0" smtClean="0"/>
            <a:t>方法数量较多</a:t>
          </a:r>
          <a:endParaRPr lang="zh-CN" altLang="en-US" dirty="0"/>
        </a:p>
      </dgm:t>
    </dgm:pt>
    <dgm:pt modelId="{B84385D2-F84E-44D5-AC05-6169466B4C23}" type="parTrans" cxnId="{5D077420-FDE9-421C-8CAD-3C3D8C8DAA38}">
      <dgm:prSet/>
      <dgm:spPr/>
      <dgm:t>
        <a:bodyPr/>
        <a:lstStyle/>
        <a:p>
          <a:endParaRPr lang="zh-CN" altLang="en-US"/>
        </a:p>
      </dgm:t>
    </dgm:pt>
    <dgm:pt modelId="{D94FC3D6-ED22-417E-81B1-4879D5425028}" type="sibTrans" cxnId="{5D077420-FDE9-421C-8CAD-3C3D8C8DAA38}">
      <dgm:prSet/>
      <dgm:spPr/>
      <dgm:t>
        <a:bodyPr/>
        <a:lstStyle/>
        <a:p>
          <a:endParaRPr lang="zh-CN" altLang="en-US"/>
        </a:p>
      </dgm:t>
    </dgm:pt>
    <dgm:pt modelId="{444E3E51-F402-4222-A2E6-BA83575D7724}">
      <dgm:prSet phldrT="[文本]"/>
      <dgm:spPr/>
      <dgm:t>
        <a:bodyPr/>
        <a:lstStyle/>
        <a:p>
          <a:r>
            <a:rPr lang="zh-CN" altLang="en-US" dirty="0" smtClean="0"/>
            <a:t>灵活性差，仅靠重载限制太多</a:t>
          </a:r>
          <a:endParaRPr lang="zh-CN" altLang="en-US" dirty="0"/>
        </a:p>
      </dgm:t>
    </dgm:pt>
    <dgm:pt modelId="{E5EDAE44-CE07-4011-B343-9FCD20EE4C2D}" type="parTrans" cxnId="{C3814C29-7F53-432E-814F-B98202FF14A1}">
      <dgm:prSet/>
      <dgm:spPr/>
      <dgm:t>
        <a:bodyPr/>
        <a:lstStyle/>
        <a:p>
          <a:endParaRPr lang="zh-CN" altLang="en-US"/>
        </a:p>
      </dgm:t>
    </dgm:pt>
    <dgm:pt modelId="{8290983B-7DA8-4979-98D1-B547A612BA97}" type="sibTrans" cxnId="{C3814C29-7F53-432E-814F-B98202FF14A1}">
      <dgm:prSet/>
      <dgm:spPr/>
      <dgm:t>
        <a:bodyPr/>
        <a:lstStyle/>
        <a:p>
          <a:endParaRPr lang="zh-CN" altLang="en-US"/>
        </a:p>
      </dgm:t>
    </dgm:pt>
    <dgm:pt modelId="{23A02E6A-C73E-44CA-9A87-BE95BB4609D1}">
      <dgm:prSet phldrT="[文本]"/>
      <dgm:spPr/>
      <dgm:t>
        <a:bodyPr/>
        <a:lstStyle/>
        <a:p>
          <a:r>
            <a:rPr lang="zh-CN" altLang="en-US" dirty="0" smtClean="0"/>
            <a:t>通过无参构造实例化</a:t>
          </a:r>
          <a:endParaRPr lang="zh-CN" altLang="en-US" dirty="0"/>
        </a:p>
      </dgm:t>
    </dgm:pt>
    <dgm:pt modelId="{86B5C1E9-610E-419C-A83E-8D7446EEEC32}" type="parTrans" cxnId="{9BCD1BAA-8B20-4A6E-82BE-5D4C983A7467}">
      <dgm:prSet/>
      <dgm:spPr/>
      <dgm:t>
        <a:bodyPr/>
        <a:lstStyle/>
        <a:p>
          <a:endParaRPr lang="zh-CN" altLang="en-US"/>
        </a:p>
      </dgm:t>
    </dgm:pt>
    <dgm:pt modelId="{068E731B-5A6A-4F7D-BA84-8383BCB9ED5B}" type="sibTrans" cxnId="{9BCD1BAA-8B20-4A6E-82BE-5D4C983A7467}">
      <dgm:prSet/>
      <dgm:spPr/>
      <dgm:t>
        <a:bodyPr/>
        <a:lstStyle/>
        <a:p>
          <a:endParaRPr lang="zh-CN" altLang="en-US"/>
        </a:p>
      </dgm:t>
    </dgm:pt>
    <dgm:pt modelId="{7EC1165A-1D1C-41FC-AECF-F380E0B41949}">
      <dgm:prSet phldrT="[文本]"/>
      <dgm:spPr/>
      <dgm:t>
        <a:bodyPr/>
        <a:lstStyle/>
        <a:p>
          <a:r>
            <a:rPr lang="zh-CN" altLang="en-US" dirty="0" smtClean="0"/>
            <a:t>通过匹配的构造函数实例化，但建议保留无参构造</a:t>
          </a:r>
          <a:endParaRPr lang="zh-CN" altLang="en-US" dirty="0"/>
        </a:p>
      </dgm:t>
    </dgm:pt>
    <dgm:pt modelId="{9B1FC157-7D89-4E51-A110-AE77F5469373}" type="parTrans" cxnId="{F6664731-CD0A-4185-8111-CF1EACF35716}">
      <dgm:prSet/>
      <dgm:spPr/>
      <dgm:t>
        <a:bodyPr/>
        <a:lstStyle/>
        <a:p>
          <a:endParaRPr lang="zh-CN" altLang="en-US"/>
        </a:p>
      </dgm:t>
    </dgm:pt>
    <dgm:pt modelId="{4E118C9A-68A6-4896-BF29-20B24F00FE93}" type="sibTrans" cxnId="{F6664731-CD0A-4185-8111-CF1EACF35716}">
      <dgm:prSet/>
      <dgm:spPr/>
      <dgm:t>
        <a:bodyPr/>
        <a:lstStyle/>
        <a:p>
          <a:endParaRPr lang="zh-CN" altLang="en-US"/>
        </a:p>
      </dgm:t>
    </dgm:pt>
    <dgm:pt modelId="{F52388A4-E118-4F70-AE43-3B6D42D7185D}">
      <dgm:prSet phldrT="[文本]"/>
      <dgm:spPr/>
      <dgm:t>
        <a:bodyPr/>
        <a:lstStyle/>
        <a:p>
          <a:r>
            <a:rPr lang="zh-CN" altLang="en-US" dirty="0" smtClean="0"/>
            <a:t>时效性差</a:t>
          </a:r>
          <a:endParaRPr lang="zh-CN" altLang="en-US" dirty="0"/>
        </a:p>
      </dgm:t>
    </dgm:pt>
    <dgm:pt modelId="{0CD9774A-4D28-46A9-85B7-E15F882A0FA1}" type="sibTrans" cxnId="{70FA0A02-00CB-4367-875E-EB713B3338EE}">
      <dgm:prSet/>
      <dgm:spPr/>
      <dgm:t>
        <a:bodyPr/>
        <a:lstStyle/>
        <a:p>
          <a:endParaRPr lang="zh-CN" altLang="en-US"/>
        </a:p>
      </dgm:t>
    </dgm:pt>
    <dgm:pt modelId="{7DF77588-F727-4A4E-8953-136F9ACE1F30}" type="parTrans" cxnId="{70FA0A02-00CB-4367-875E-EB713B3338EE}">
      <dgm:prSet/>
      <dgm:spPr/>
      <dgm:t>
        <a:bodyPr/>
        <a:lstStyle/>
        <a:p>
          <a:endParaRPr lang="zh-CN" altLang="en-US"/>
        </a:p>
      </dgm:t>
    </dgm:pt>
    <dgm:pt modelId="{FFB09DE9-6542-481D-8A7A-0B72477BCADE}" type="pres">
      <dgm:prSet presAssocID="{A122E5C4-E902-4846-8A20-013CDCFD09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AC702DE-3759-4EB6-8F59-7AAE055E4CE2}" type="pres">
      <dgm:prSet presAssocID="{4110C608-2581-4EFE-BC00-0ECFEFC14F9B}" presName="root" presStyleCnt="0"/>
      <dgm:spPr/>
    </dgm:pt>
    <dgm:pt modelId="{E914732F-76E7-4F2B-B86C-37D83D44DA0C}" type="pres">
      <dgm:prSet presAssocID="{4110C608-2581-4EFE-BC00-0ECFEFC14F9B}" presName="rootComposite" presStyleCnt="0"/>
      <dgm:spPr/>
    </dgm:pt>
    <dgm:pt modelId="{E55D3791-4A93-4308-ABFB-DDF9CFC87E3F}" type="pres">
      <dgm:prSet presAssocID="{4110C608-2581-4EFE-BC00-0ECFEFC14F9B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72C0F974-2206-4E52-AADC-C2869FDA58C0}" type="pres">
      <dgm:prSet presAssocID="{4110C608-2581-4EFE-BC00-0ECFEFC14F9B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2AF0A64-99BA-4377-B207-1A12038920A6}" type="pres">
      <dgm:prSet presAssocID="{4110C608-2581-4EFE-BC00-0ECFEFC14F9B}" presName="childShape" presStyleCnt="0"/>
      <dgm:spPr/>
    </dgm:pt>
    <dgm:pt modelId="{F9FE8B2D-4711-4D26-900D-F1D8BC7BACA5}" type="pres">
      <dgm:prSet presAssocID="{E2E238C5-35D5-45D8-8C8A-08965E4589F6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68D2B8F1-E4A4-42AD-92D7-5733C2CA569C}" type="pres">
      <dgm:prSet presAssocID="{850FAAC9-AA5D-42AF-95AE-072B23B49443}" presName="childText" presStyleLbl="bgAcc1" presStyleIdx="0" presStyleCnt="8" custScaleX="224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C56F-503B-4F46-AB87-F0F2B115D7BC}" type="pres">
      <dgm:prSet presAssocID="{7DF77588-F727-4A4E-8953-136F9ACE1F30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85480DD8-6263-4045-BCC8-6CD6D577051E}" type="pres">
      <dgm:prSet presAssocID="{F52388A4-E118-4F70-AE43-3B6D42D7185D}" presName="childText" presStyleLbl="bgAcc1" presStyleIdx="1" presStyleCnt="8" custLinFactY="24006" custLinFactNeighborX="95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71DBE-2FE9-44FB-9F81-6090E58D6FE2}" type="pres">
      <dgm:prSet presAssocID="{B84385D2-F84E-44D5-AC05-6169466B4C23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8F756D11-101B-4FAC-86FD-A8F95812548E}" type="pres">
      <dgm:prSet presAssocID="{6C3ECD51-0F68-420D-BADA-E2DA4A36DECE}" presName="childText" presStyleLbl="bgAcc1" presStyleIdx="2" presStyleCnt="8" custScaleX="340917" custLinFactY="-27861" custLinFactNeighborX="95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5092B-B881-4816-BC72-631B633B4C91}" type="pres">
      <dgm:prSet presAssocID="{86B5C1E9-610E-419C-A83E-8D7446EEEC32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F305C3F4-FEE0-4234-A972-B619B34F74E2}" type="pres">
      <dgm:prSet presAssocID="{23A02E6A-C73E-44CA-9A87-BE95BB4609D1}" presName="childText" presStyleLbl="bgAcc1" presStyleIdx="3" presStyleCnt="8" custScaleX="236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43DFA-B1E3-49CA-921C-62643ECF382D}" type="pres">
      <dgm:prSet presAssocID="{9AF63E98-7617-4A20-A8A7-4B947FF95A8B}" presName="root" presStyleCnt="0"/>
      <dgm:spPr/>
    </dgm:pt>
    <dgm:pt modelId="{47188AE4-BAB8-4FC8-89FD-0D67BE098B15}" type="pres">
      <dgm:prSet presAssocID="{9AF63E98-7617-4A20-A8A7-4B947FF95A8B}" presName="rootComposite" presStyleCnt="0"/>
      <dgm:spPr/>
    </dgm:pt>
    <dgm:pt modelId="{8B3B2905-2CB9-4A8A-BFB3-440ECD5D3D16}" type="pres">
      <dgm:prSet presAssocID="{9AF63E98-7617-4A20-A8A7-4B947FF95A8B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AFC7574C-DB7B-4A76-A889-C3F81AD238E9}" type="pres">
      <dgm:prSet presAssocID="{9AF63E98-7617-4A20-A8A7-4B947FF95A8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14B15ADB-F529-44E9-B4C6-9771354CB1EC}" type="pres">
      <dgm:prSet presAssocID="{9AF63E98-7617-4A20-A8A7-4B947FF95A8B}" presName="childShape" presStyleCnt="0"/>
      <dgm:spPr/>
    </dgm:pt>
    <dgm:pt modelId="{9AA94C32-5644-4142-9B55-7BE5A398C60A}" type="pres">
      <dgm:prSet presAssocID="{34DBE067-BE4D-4BDA-88D1-D2CE8B998615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541680C0-582E-4E91-9A4E-CB8DE25127C1}" type="pres">
      <dgm:prSet presAssocID="{C5C2C1DD-BF14-4536-9902-2E952BC67684}" presName="childText" presStyleLbl="bgAcc1" presStyleIdx="4" presStyleCnt="8" custScaleX="2349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828A2-02AD-4F69-8058-00DB623E2048}" type="pres">
      <dgm:prSet presAssocID="{2D032937-DFA4-4312-A64F-CCD5EA321EC4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E846210B-6376-4E8E-B331-13B80EA171EF}" type="pres">
      <dgm:prSet presAssocID="{6253E627-A3AB-4058-ABC9-C4BF3ED3BC66}" presName="childText" presStyleLbl="bgAcc1" presStyleIdx="5" presStyleCnt="8" custLinFactY="24006" custLinFactNeighborX="89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82AAB-AFE1-48E9-A6FA-2FDE58C07D66}" type="pres">
      <dgm:prSet presAssocID="{E5EDAE44-CE07-4011-B343-9FCD20EE4C2D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8F41C921-00A8-4FD1-9389-CD1E9CA1EC70}" type="pres">
      <dgm:prSet presAssocID="{444E3E51-F402-4222-A2E6-BA83575D7724}" presName="childText" presStyleLbl="bgAcc1" presStyleIdx="6" presStyleCnt="8" custScaleX="323385" custLinFactY="-27861" custLinFactNeighborX="8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A1BEF-DD32-48D5-9DBE-ADD6C6E3BCFA}" type="pres">
      <dgm:prSet presAssocID="{9B1FC157-7D89-4E51-A110-AE77F5469373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B336FE4A-3290-401F-973B-35908DF367AE}" type="pres">
      <dgm:prSet presAssocID="{7EC1165A-1D1C-41FC-AECF-F380E0B41949}" presName="childText" presStyleLbl="bgAcc1" presStyleIdx="7" presStyleCnt="8" custScaleX="260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CD1BAA-8B20-4A6E-82BE-5D4C983A7467}" srcId="{4110C608-2581-4EFE-BC00-0ECFEFC14F9B}" destId="{23A02E6A-C73E-44CA-9A87-BE95BB4609D1}" srcOrd="3" destOrd="0" parTransId="{86B5C1E9-610E-419C-A83E-8D7446EEEC32}" sibTransId="{068E731B-5A6A-4F7D-BA84-8383BCB9ED5B}"/>
    <dgm:cxn modelId="{0CD42042-02B4-49E1-817D-31548E528AF3}" type="presOf" srcId="{6C3ECD51-0F68-420D-BADA-E2DA4A36DECE}" destId="{8F756D11-101B-4FAC-86FD-A8F95812548E}" srcOrd="0" destOrd="0" presId="urn:microsoft.com/office/officeart/2005/8/layout/hierarchy3"/>
    <dgm:cxn modelId="{70FA0A02-00CB-4367-875E-EB713B3338EE}" srcId="{4110C608-2581-4EFE-BC00-0ECFEFC14F9B}" destId="{F52388A4-E118-4F70-AE43-3B6D42D7185D}" srcOrd="1" destOrd="0" parTransId="{7DF77588-F727-4A4E-8953-136F9ACE1F30}" sibTransId="{0CD9774A-4D28-46A9-85B7-E15F882A0FA1}"/>
    <dgm:cxn modelId="{C27BE57E-DEDD-48AE-8A80-4C7EA8AFE204}" type="presOf" srcId="{E2E238C5-35D5-45D8-8C8A-08965E4589F6}" destId="{F9FE8B2D-4711-4D26-900D-F1D8BC7BACA5}" srcOrd="0" destOrd="0" presId="urn:microsoft.com/office/officeart/2005/8/layout/hierarchy3"/>
    <dgm:cxn modelId="{5F2A95FC-429A-40EE-8BD3-1AA09B520848}" type="presOf" srcId="{6253E627-A3AB-4058-ABC9-C4BF3ED3BC66}" destId="{E846210B-6376-4E8E-B331-13B80EA171EF}" srcOrd="0" destOrd="0" presId="urn:microsoft.com/office/officeart/2005/8/layout/hierarchy3"/>
    <dgm:cxn modelId="{25E52777-C1C9-4793-8F28-BB3A6ADE1012}" srcId="{A122E5C4-E902-4846-8A20-013CDCFD0968}" destId="{4110C608-2581-4EFE-BC00-0ECFEFC14F9B}" srcOrd="0" destOrd="0" parTransId="{25634E65-12E0-43A9-B577-449910356A14}" sibTransId="{710D7C13-829B-4481-A61F-73122F728C59}"/>
    <dgm:cxn modelId="{CEE010C5-4123-4BF4-B6C8-E446043D75A0}" type="presOf" srcId="{34DBE067-BE4D-4BDA-88D1-D2CE8B998615}" destId="{9AA94C32-5644-4142-9B55-7BE5A398C60A}" srcOrd="0" destOrd="0" presId="urn:microsoft.com/office/officeart/2005/8/layout/hierarchy3"/>
    <dgm:cxn modelId="{861E811A-D91F-45CB-946E-FCE0BE2F6F6F}" type="presOf" srcId="{23A02E6A-C73E-44CA-9A87-BE95BB4609D1}" destId="{F305C3F4-FEE0-4234-A972-B619B34F74E2}" srcOrd="0" destOrd="0" presId="urn:microsoft.com/office/officeart/2005/8/layout/hierarchy3"/>
    <dgm:cxn modelId="{E6216AC7-8AFC-4363-BCE3-B3201F8D478C}" type="presOf" srcId="{A122E5C4-E902-4846-8A20-013CDCFD0968}" destId="{FFB09DE9-6542-481D-8A7A-0B72477BCADE}" srcOrd="0" destOrd="0" presId="urn:microsoft.com/office/officeart/2005/8/layout/hierarchy3"/>
    <dgm:cxn modelId="{849E2564-11F4-4F13-97E8-BE9139A3007B}" type="presOf" srcId="{7DF77588-F727-4A4E-8953-136F9ACE1F30}" destId="{A421C56F-503B-4F46-AB87-F0F2B115D7BC}" srcOrd="0" destOrd="0" presId="urn:microsoft.com/office/officeart/2005/8/layout/hierarchy3"/>
    <dgm:cxn modelId="{C3814C29-7F53-432E-814F-B98202FF14A1}" srcId="{9AF63E98-7617-4A20-A8A7-4B947FF95A8B}" destId="{444E3E51-F402-4222-A2E6-BA83575D7724}" srcOrd="2" destOrd="0" parTransId="{E5EDAE44-CE07-4011-B343-9FCD20EE4C2D}" sibTransId="{8290983B-7DA8-4979-98D1-B547A612BA97}"/>
    <dgm:cxn modelId="{E503A0EC-CEC1-4BB1-8EA4-830D81AAA352}" srcId="{4110C608-2581-4EFE-BC00-0ECFEFC14F9B}" destId="{850FAAC9-AA5D-42AF-95AE-072B23B49443}" srcOrd="0" destOrd="0" parTransId="{E2E238C5-35D5-45D8-8C8A-08965E4589F6}" sibTransId="{0F3A790C-CBA3-49F1-9835-F272FA5ED7C9}"/>
    <dgm:cxn modelId="{80DD23F3-419B-4AA5-AC6D-8979A5C52ACB}" type="presOf" srcId="{4110C608-2581-4EFE-BC00-0ECFEFC14F9B}" destId="{72C0F974-2206-4E52-AADC-C2869FDA58C0}" srcOrd="1" destOrd="0" presId="urn:microsoft.com/office/officeart/2005/8/layout/hierarchy3"/>
    <dgm:cxn modelId="{B6B5CE20-484F-40E7-874B-650A4917AD6C}" type="presOf" srcId="{850FAAC9-AA5D-42AF-95AE-072B23B49443}" destId="{68D2B8F1-E4A4-42AD-92D7-5733C2CA569C}" srcOrd="0" destOrd="0" presId="urn:microsoft.com/office/officeart/2005/8/layout/hierarchy3"/>
    <dgm:cxn modelId="{11B903D6-FFA3-4844-9564-E435BC26D59A}" type="presOf" srcId="{7EC1165A-1D1C-41FC-AECF-F380E0B41949}" destId="{B336FE4A-3290-401F-973B-35908DF367AE}" srcOrd="0" destOrd="0" presId="urn:microsoft.com/office/officeart/2005/8/layout/hierarchy3"/>
    <dgm:cxn modelId="{457AC198-A6A5-4378-8424-E5C7D99868D5}" type="presOf" srcId="{F52388A4-E118-4F70-AE43-3B6D42D7185D}" destId="{85480DD8-6263-4045-BCC8-6CD6D577051E}" srcOrd="0" destOrd="0" presId="urn:microsoft.com/office/officeart/2005/8/layout/hierarchy3"/>
    <dgm:cxn modelId="{61ADF075-8ACD-4FDE-9B8C-CB09A3D610B8}" type="presOf" srcId="{E5EDAE44-CE07-4011-B343-9FCD20EE4C2D}" destId="{1EF82AAB-AFE1-48E9-A6FA-2FDE58C07D66}" srcOrd="0" destOrd="0" presId="urn:microsoft.com/office/officeart/2005/8/layout/hierarchy3"/>
    <dgm:cxn modelId="{88484D83-268E-4DAC-9865-F790DC255CD8}" srcId="{9AF63E98-7617-4A20-A8A7-4B947FF95A8B}" destId="{6253E627-A3AB-4058-ABC9-C4BF3ED3BC66}" srcOrd="1" destOrd="0" parTransId="{2D032937-DFA4-4312-A64F-CCD5EA321EC4}" sibTransId="{A2395113-1984-41A9-84C0-3D9AC03883B4}"/>
    <dgm:cxn modelId="{A4666C45-D37D-47A3-A6E6-075826D7549F}" type="presOf" srcId="{C5C2C1DD-BF14-4536-9902-2E952BC67684}" destId="{541680C0-582E-4E91-9A4E-CB8DE25127C1}" srcOrd="0" destOrd="0" presId="urn:microsoft.com/office/officeart/2005/8/layout/hierarchy3"/>
    <dgm:cxn modelId="{0B2C7DDF-969D-4DD8-A02D-E943322846D6}" type="presOf" srcId="{86B5C1E9-610E-419C-A83E-8D7446EEEC32}" destId="{CBD5092B-B881-4816-BC72-631B633B4C91}" srcOrd="0" destOrd="0" presId="urn:microsoft.com/office/officeart/2005/8/layout/hierarchy3"/>
    <dgm:cxn modelId="{12C3A466-4736-48B8-89BA-2297B9CEBECC}" srcId="{A122E5C4-E902-4846-8A20-013CDCFD0968}" destId="{9AF63E98-7617-4A20-A8A7-4B947FF95A8B}" srcOrd="1" destOrd="0" parTransId="{F47AE552-5D9A-4DEF-B108-97450CE0AFA0}" sibTransId="{A8A5D30D-17A7-4B9D-9407-ABBFC9B1396C}"/>
    <dgm:cxn modelId="{D164395E-6DB2-4221-A9D9-E0F038E4C338}" type="presOf" srcId="{4110C608-2581-4EFE-BC00-0ECFEFC14F9B}" destId="{E55D3791-4A93-4308-ABFB-DDF9CFC87E3F}" srcOrd="0" destOrd="0" presId="urn:microsoft.com/office/officeart/2005/8/layout/hierarchy3"/>
    <dgm:cxn modelId="{9DFE9AB7-C35C-46AB-9D6D-D7DD95B86557}" type="presOf" srcId="{444E3E51-F402-4222-A2E6-BA83575D7724}" destId="{8F41C921-00A8-4FD1-9389-CD1E9CA1EC70}" srcOrd="0" destOrd="0" presId="urn:microsoft.com/office/officeart/2005/8/layout/hierarchy3"/>
    <dgm:cxn modelId="{2A2642D5-B233-4018-A39B-85D849B8BC09}" srcId="{9AF63E98-7617-4A20-A8A7-4B947FF95A8B}" destId="{C5C2C1DD-BF14-4536-9902-2E952BC67684}" srcOrd="0" destOrd="0" parTransId="{34DBE067-BE4D-4BDA-88D1-D2CE8B998615}" sibTransId="{A2541DCB-DD6F-4400-9523-65C2E0B49981}"/>
    <dgm:cxn modelId="{0D0E92E8-98D3-49E8-BCF5-83C7B2D05FEC}" type="presOf" srcId="{9AF63E98-7617-4A20-A8A7-4B947FF95A8B}" destId="{AFC7574C-DB7B-4A76-A889-C3F81AD238E9}" srcOrd="1" destOrd="0" presId="urn:microsoft.com/office/officeart/2005/8/layout/hierarchy3"/>
    <dgm:cxn modelId="{B8DEC8DB-71A6-46AA-A5C6-82018E6FA4B0}" type="presOf" srcId="{9B1FC157-7D89-4E51-A110-AE77F5469373}" destId="{ED4A1BEF-DD32-48D5-9DBE-ADD6C6E3BCFA}" srcOrd="0" destOrd="0" presId="urn:microsoft.com/office/officeart/2005/8/layout/hierarchy3"/>
    <dgm:cxn modelId="{F5715FB1-BEEA-40BC-B1F9-50F1E16D1AFA}" type="presOf" srcId="{B84385D2-F84E-44D5-AC05-6169466B4C23}" destId="{AB471DBE-2FE9-44FB-9F81-6090E58D6FE2}" srcOrd="0" destOrd="0" presId="urn:microsoft.com/office/officeart/2005/8/layout/hierarchy3"/>
    <dgm:cxn modelId="{F6664731-CD0A-4185-8111-CF1EACF35716}" srcId="{9AF63E98-7617-4A20-A8A7-4B947FF95A8B}" destId="{7EC1165A-1D1C-41FC-AECF-F380E0B41949}" srcOrd="3" destOrd="0" parTransId="{9B1FC157-7D89-4E51-A110-AE77F5469373}" sibTransId="{4E118C9A-68A6-4896-BF29-20B24F00FE93}"/>
    <dgm:cxn modelId="{B8E6CB46-DFBE-40F1-86FE-74061796BCCB}" type="presOf" srcId="{2D032937-DFA4-4312-A64F-CCD5EA321EC4}" destId="{40A828A2-02AD-4F69-8058-00DB623E2048}" srcOrd="0" destOrd="0" presId="urn:microsoft.com/office/officeart/2005/8/layout/hierarchy3"/>
    <dgm:cxn modelId="{66D0DA82-DAF6-4379-ADDB-43828BD5F36A}" type="presOf" srcId="{9AF63E98-7617-4A20-A8A7-4B947FF95A8B}" destId="{8B3B2905-2CB9-4A8A-BFB3-440ECD5D3D16}" srcOrd="0" destOrd="0" presId="urn:microsoft.com/office/officeart/2005/8/layout/hierarchy3"/>
    <dgm:cxn modelId="{5D077420-FDE9-421C-8CAD-3C3D8C8DAA38}" srcId="{4110C608-2581-4EFE-BC00-0ECFEFC14F9B}" destId="{6C3ECD51-0F68-420D-BADA-E2DA4A36DECE}" srcOrd="2" destOrd="0" parTransId="{B84385D2-F84E-44D5-AC05-6169466B4C23}" sibTransId="{D94FC3D6-ED22-417E-81B1-4879D5425028}"/>
    <dgm:cxn modelId="{3028B84C-2FC4-4C53-9603-D04D8C4D8182}" type="presParOf" srcId="{FFB09DE9-6542-481D-8A7A-0B72477BCADE}" destId="{0AC702DE-3759-4EB6-8F59-7AAE055E4CE2}" srcOrd="0" destOrd="0" presId="urn:microsoft.com/office/officeart/2005/8/layout/hierarchy3"/>
    <dgm:cxn modelId="{51BBDC18-5AE6-4B3D-902B-ECA066827578}" type="presParOf" srcId="{0AC702DE-3759-4EB6-8F59-7AAE055E4CE2}" destId="{E914732F-76E7-4F2B-B86C-37D83D44DA0C}" srcOrd="0" destOrd="0" presId="urn:microsoft.com/office/officeart/2005/8/layout/hierarchy3"/>
    <dgm:cxn modelId="{305D1CB7-0BD7-44B8-9A47-3DFD36778DD3}" type="presParOf" srcId="{E914732F-76E7-4F2B-B86C-37D83D44DA0C}" destId="{E55D3791-4A93-4308-ABFB-DDF9CFC87E3F}" srcOrd="0" destOrd="0" presId="urn:microsoft.com/office/officeart/2005/8/layout/hierarchy3"/>
    <dgm:cxn modelId="{A99D9A36-D309-4EB5-BAC6-A78275365D69}" type="presParOf" srcId="{E914732F-76E7-4F2B-B86C-37D83D44DA0C}" destId="{72C0F974-2206-4E52-AADC-C2869FDA58C0}" srcOrd="1" destOrd="0" presId="urn:microsoft.com/office/officeart/2005/8/layout/hierarchy3"/>
    <dgm:cxn modelId="{B75C05D5-F02F-456D-A9B7-E76F364FA3FC}" type="presParOf" srcId="{0AC702DE-3759-4EB6-8F59-7AAE055E4CE2}" destId="{92AF0A64-99BA-4377-B207-1A12038920A6}" srcOrd="1" destOrd="0" presId="urn:microsoft.com/office/officeart/2005/8/layout/hierarchy3"/>
    <dgm:cxn modelId="{F4BA179E-3E90-4FCD-B8B3-D9C5026BFAD4}" type="presParOf" srcId="{92AF0A64-99BA-4377-B207-1A12038920A6}" destId="{F9FE8B2D-4711-4D26-900D-F1D8BC7BACA5}" srcOrd="0" destOrd="0" presId="urn:microsoft.com/office/officeart/2005/8/layout/hierarchy3"/>
    <dgm:cxn modelId="{ACE3953A-9D6D-4637-B1A0-1DF5BC578EE6}" type="presParOf" srcId="{92AF0A64-99BA-4377-B207-1A12038920A6}" destId="{68D2B8F1-E4A4-42AD-92D7-5733C2CA569C}" srcOrd="1" destOrd="0" presId="urn:microsoft.com/office/officeart/2005/8/layout/hierarchy3"/>
    <dgm:cxn modelId="{7431F8AA-64B1-46EC-B90D-B841190E6251}" type="presParOf" srcId="{92AF0A64-99BA-4377-B207-1A12038920A6}" destId="{A421C56F-503B-4F46-AB87-F0F2B115D7BC}" srcOrd="2" destOrd="0" presId="urn:microsoft.com/office/officeart/2005/8/layout/hierarchy3"/>
    <dgm:cxn modelId="{6E3D08CA-67D6-499D-932F-EB335DDD719E}" type="presParOf" srcId="{92AF0A64-99BA-4377-B207-1A12038920A6}" destId="{85480DD8-6263-4045-BCC8-6CD6D577051E}" srcOrd="3" destOrd="0" presId="urn:microsoft.com/office/officeart/2005/8/layout/hierarchy3"/>
    <dgm:cxn modelId="{82522BB5-D637-4317-BE94-CE49EEB5CF15}" type="presParOf" srcId="{92AF0A64-99BA-4377-B207-1A12038920A6}" destId="{AB471DBE-2FE9-44FB-9F81-6090E58D6FE2}" srcOrd="4" destOrd="0" presId="urn:microsoft.com/office/officeart/2005/8/layout/hierarchy3"/>
    <dgm:cxn modelId="{4D62AC32-00D5-41F1-97B2-1898E72652DA}" type="presParOf" srcId="{92AF0A64-99BA-4377-B207-1A12038920A6}" destId="{8F756D11-101B-4FAC-86FD-A8F95812548E}" srcOrd="5" destOrd="0" presId="urn:microsoft.com/office/officeart/2005/8/layout/hierarchy3"/>
    <dgm:cxn modelId="{A5FD95E8-B270-4817-9DE4-1E3CB2B1BBA3}" type="presParOf" srcId="{92AF0A64-99BA-4377-B207-1A12038920A6}" destId="{CBD5092B-B881-4816-BC72-631B633B4C91}" srcOrd="6" destOrd="0" presId="urn:microsoft.com/office/officeart/2005/8/layout/hierarchy3"/>
    <dgm:cxn modelId="{C27BDCFC-2D41-495A-8E5C-1A4FF07B22F0}" type="presParOf" srcId="{92AF0A64-99BA-4377-B207-1A12038920A6}" destId="{F305C3F4-FEE0-4234-A972-B619B34F74E2}" srcOrd="7" destOrd="0" presId="urn:microsoft.com/office/officeart/2005/8/layout/hierarchy3"/>
    <dgm:cxn modelId="{D4DB93A0-D12E-4FF4-943B-031D0886D9E3}" type="presParOf" srcId="{FFB09DE9-6542-481D-8A7A-0B72477BCADE}" destId="{88043DFA-B1E3-49CA-921C-62643ECF382D}" srcOrd="1" destOrd="0" presId="urn:microsoft.com/office/officeart/2005/8/layout/hierarchy3"/>
    <dgm:cxn modelId="{63C93D0E-35F2-4743-BC45-86C9B8B43E5F}" type="presParOf" srcId="{88043DFA-B1E3-49CA-921C-62643ECF382D}" destId="{47188AE4-BAB8-4FC8-89FD-0D67BE098B15}" srcOrd="0" destOrd="0" presId="urn:microsoft.com/office/officeart/2005/8/layout/hierarchy3"/>
    <dgm:cxn modelId="{812356E9-DB0E-429B-A365-3DA898BE5B05}" type="presParOf" srcId="{47188AE4-BAB8-4FC8-89FD-0D67BE098B15}" destId="{8B3B2905-2CB9-4A8A-BFB3-440ECD5D3D16}" srcOrd="0" destOrd="0" presId="urn:microsoft.com/office/officeart/2005/8/layout/hierarchy3"/>
    <dgm:cxn modelId="{691A1AB8-3CED-446A-9509-5EC72AE017DC}" type="presParOf" srcId="{47188AE4-BAB8-4FC8-89FD-0D67BE098B15}" destId="{AFC7574C-DB7B-4A76-A889-C3F81AD238E9}" srcOrd="1" destOrd="0" presId="urn:microsoft.com/office/officeart/2005/8/layout/hierarchy3"/>
    <dgm:cxn modelId="{50BBCC46-E1E4-428A-861B-9AFAF3DA73EC}" type="presParOf" srcId="{88043DFA-B1E3-49CA-921C-62643ECF382D}" destId="{14B15ADB-F529-44E9-B4C6-9771354CB1EC}" srcOrd="1" destOrd="0" presId="urn:microsoft.com/office/officeart/2005/8/layout/hierarchy3"/>
    <dgm:cxn modelId="{D2418BC6-DC4F-4BF5-9ACA-2F676BBCB29C}" type="presParOf" srcId="{14B15ADB-F529-44E9-B4C6-9771354CB1EC}" destId="{9AA94C32-5644-4142-9B55-7BE5A398C60A}" srcOrd="0" destOrd="0" presId="urn:microsoft.com/office/officeart/2005/8/layout/hierarchy3"/>
    <dgm:cxn modelId="{FD9E997B-9537-4F09-9DDA-32AB312A8AD8}" type="presParOf" srcId="{14B15ADB-F529-44E9-B4C6-9771354CB1EC}" destId="{541680C0-582E-4E91-9A4E-CB8DE25127C1}" srcOrd="1" destOrd="0" presId="urn:microsoft.com/office/officeart/2005/8/layout/hierarchy3"/>
    <dgm:cxn modelId="{14CB64E5-D8DF-48F2-B464-4C927725B1CA}" type="presParOf" srcId="{14B15ADB-F529-44E9-B4C6-9771354CB1EC}" destId="{40A828A2-02AD-4F69-8058-00DB623E2048}" srcOrd="2" destOrd="0" presId="urn:microsoft.com/office/officeart/2005/8/layout/hierarchy3"/>
    <dgm:cxn modelId="{4E848121-B0DC-449C-AC03-290C2F90FE8F}" type="presParOf" srcId="{14B15ADB-F529-44E9-B4C6-9771354CB1EC}" destId="{E846210B-6376-4E8E-B331-13B80EA171EF}" srcOrd="3" destOrd="0" presId="urn:microsoft.com/office/officeart/2005/8/layout/hierarchy3"/>
    <dgm:cxn modelId="{82341D9B-CCDD-4966-A31F-14AD5EE95060}" type="presParOf" srcId="{14B15ADB-F529-44E9-B4C6-9771354CB1EC}" destId="{1EF82AAB-AFE1-48E9-A6FA-2FDE58C07D66}" srcOrd="4" destOrd="0" presId="urn:microsoft.com/office/officeart/2005/8/layout/hierarchy3"/>
    <dgm:cxn modelId="{5EA0662D-2B0E-4F80-9A18-2B41C23262C2}" type="presParOf" srcId="{14B15ADB-F529-44E9-B4C6-9771354CB1EC}" destId="{8F41C921-00A8-4FD1-9389-CD1E9CA1EC70}" srcOrd="5" destOrd="0" presId="urn:microsoft.com/office/officeart/2005/8/layout/hierarchy3"/>
    <dgm:cxn modelId="{1F017509-A158-45FB-9782-3EE0D982B05B}" type="presParOf" srcId="{14B15ADB-F529-44E9-B4C6-9771354CB1EC}" destId="{ED4A1BEF-DD32-48D5-9DBE-ADD6C6E3BCFA}" srcOrd="6" destOrd="0" presId="urn:microsoft.com/office/officeart/2005/8/layout/hierarchy3"/>
    <dgm:cxn modelId="{6819B7B3-CCDD-4614-9FC9-8DBB3EB42C02}" type="presParOf" srcId="{14B15ADB-F529-44E9-B4C6-9771354CB1EC}" destId="{B336FE4A-3290-401F-973B-35908DF367AE}" srcOrd="7" destOrd="0" presId="urn:microsoft.com/office/officeart/2005/8/layout/hierarchy3"/>
  </dgm:cxnLst>
  <dgm:bg>
    <a:effectLst>
      <a:outerShdw blurRad="50800" dist="50800" dir="5400000" algn="ctr" rotWithShape="0">
        <a:schemeClr val="accent1">
          <a:lumMod val="75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3791-4A93-4308-ABFB-DDF9CFC87E3F}">
      <dsp:nvSpPr>
        <dsp:cNvPr id="0" name=""/>
        <dsp:cNvSpPr/>
      </dsp:nvSpPr>
      <dsp:spPr>
        <a:xfrm>
          <a:off x="25249" y="307"/>
          <a:ext cx="1354461" cy="67723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设值注入</a:t>
          </a:r>
          <a:endParaRPr lang="zh-CN" altLang="en-US" sz="2400" kern="1200" dirty="0"/>
        </a:p>
      </dsp:txBody>
      <dsp:txXfrm>
        <a:off x="45084" y="20142"/>
        <a:ext cx="1314791" cy="637560"/>
      </dsp:txXfrm>
    </dsp:sp>
    <dsp:sp modelId="{F9FE8B2D-4711-4D26-900D-F1D8BC7BACA5}">
      <dsp:nvSpPr>
        <dsp:cNvPr id="0" name=""/>
        <dsp:cNvSpPr/>
      </dsp:nvSpPr>
      <dsp:spPr>
        <a:xfrm>
          <a:off x="160695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2B8F1-E4A4-42AD-92D7-5733C2CA569C}">
      <dsp:nvSpPr>
        <dsp:cNvPr id="0" name=""/>
        <dsp:cNvSpPr/>
      </dsp:nvSpPr>
      <dsp:spPr>
        <a:xfrm>
          <a:off x="296142" y="846846"/>
          <a:ext cx="242885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访问器实现</a:t>
          </a:r>
          <a:endParaRPr lang="zh-CN" altLang="en-US" sz="1900" kern="1200" dirty="0"/>
        </a:p>
      </dsp:txBody>
      <dsp:txXfrm>
        <a:off x="315977" y="866681"/>
        <a:ext cx="2389183" cy="637560"/>
      </dsp:txXfrm>
    </dsp:sp>
    <dsp:sp modelId="{A421C56F-503B-4F46-AB87-F0F2B115D7BC}">
      <dsp:nvSpPr>
        <dsp:cNvPr id="0" name=""/>
        <dsp:cNvSpPr/>
      </dsp:nvSpPr>
      <dsp:spPr>
        <a:xfrm>
          <a:off x="160695" y="677538"/>
          <a:ext cx="145761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45761" y="21942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0DD8-6263-4045-BCC8-6CD6D577051E}">
      <dsp:nvSpPr>
        <dsp:cNvPr id="0" name=""/>
        <dsp:cNvSpPr/>
      </dsp:nvSpPr>
      <dsp:spPr>
        <a:xfrm>
          <a:off x="306457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时效性差</a:t>
          </a:r>
          <a:endParaRPr lang="zh-CN" altLang="en-US" sz="1900" kern="1200" dirty="0"/>
        </a:p>
      </dsp:txBody>
      <dsp:txXfrm>
        <a:off x="326292" y="2553026"/>
        <a:ext cx="1043899" cy="637560"/>
      </dsp:txXfrm>
    </dsp:sp>
    <dsp:sp modelId="{AB471DBE-2FE9-44FB-9F81-6090E58D6FE2}">
      <dsp:nvSpPr>
        <dsp:cNvPr id="0" name=""/>
        <dsp:cNvSpPr/>
      </dsp:nvSpPr>
      <dsp:spPr>
        <a:xfrm>
          <a:off x="160695" y="677538"/>
          <a:ext cx="145761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45761" y="13350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6D11-101B-4FAC-86FD-A8F95812548E}">
      <dsp:nvSpPr>
        <dsp:cNvPr id="0" name=""/>
        <dsp:cNvSpPr/>
      </dsp:nvSpPr>
      <dsp:spPr>
        <a:xfrm>
          <a:off x="306457" y="1674009"/>
          <a:ext cx="369407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灵活性好，但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方法数量较多</a:t>
          </a:r>
          <a:endParaRPr lang="zh-CN" altLang="en-US" sz="1900" kern="1200" dirty="0"/>
        </a:p>
      </dsp:txBody>
      <dsp:txXfrm>
        <a:off x="326292" y="1693844"/>
        <a:ext cx="3654402" cy="637560"/>
      </dsp:txXfrm>
    </dsp:sp>
    <dsp:sp modelId="{CBD5092B-B881-4816-BC72-631B633B4C91}">
      <dsp:nvSpPr>
        <dsp:cNvPr id="0" name=""/>
        <dsp:cNvSpPr/>
      </dsp:nvSpPr>
      <dsp:spPr>
        <a:xfrm>
          <a:off x="160695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5C3F4-FEE0-4234-A972-B619B34F74E2}">
      <dsp:nvSpPr>
        <dsp:cNvPr id="0" name=""/>
        <dsp:cNvSpPr/>
      </dsp:nvSpPr>
      <dsp:spPr>
        <a:xfrm>
          <a:off x="296142" y="3386461"/>
          <a:ext cx="25599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通过无参构造实例化</a:t>
          </a:r>
          <a:endParaRPr lang="zh-CN" altLang="en-US" sz="1900" kern="1200" dirty="0"/>
        </a:p>
      </dsp:txBody>
      <dsp:txXfrm>
        <a:off x="315977" y="3406296"/>
        <a:ext cx="2520262" cy="637560"/>
      </dsp:txXfrm>
    </dsp:sp>
    <dsp:sp modelId="{8B3B2905-2CB9-4A8A-BFB3-440ECD5D3D16}">
      <dsp:nvSpPr>
        <dsp:cNvPr id="0" name=""/>
        <dsp:cNvSpPr/>
      </dsp:nvSpPr>
      <dsp:spPr>
        <a:xfrm>
          <a:off x="4057937" y="307"/>
          <a:ext cx="1354461" cy="67723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构造注入</a:t>
          </a:r>
          <a:endParaRPr lang="zh-CN" altLang="en-US" sz="2400" kern="1200" dirty="0"/>
        </a:p>
      </dsp:txBody>
      <dsp:txXfrm>
        <a:off x="4077772" y="20142"/>
        <a:ext cx="1314791" cy="637560"/>
      </dsp:txXfrm>
    </dsp:sp>
    <dsp:sp modelId="{9AA94C32-5644-4142-9B55-7BE5A398C60A}">
      <dsp:nvSpPr>
        <dsp:cNvPr id="0" name=""/>
        <dsp:cNvSpPr/>
      </dsp:nvSpPr>
      <dsp:spPr>
        <a:xfrm>
          <a:off x="4193383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80C0-582E-4E91-9A4E-CB8DE25127C1}">
      <dsp:nvSpPr>
        <dsp:cNvPr id="0" name=""/>
        <dsp:cNvSpPr/>
      </dsp:nvSpPr>
      <dsp:spPr>
        <a:xfrm>
          <a:off x="4328829" y="846846"/>
          <a:ext cx="254581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通过构造函数实现</a:t>
          </a:r>
          <a:endParaRPr lang="zh-CN" altLang="en-US" sz="1900" kern="1200" dirty="0"/>
        </a:p>
      </dsp:txBody>
      <dsp:txXfrm>
        <a:off x="4348664" y="866681"/>
        <a:ext cx="2506143" cy="637560"/>
      </dsp:txXfrm>
    </dsp:sp>
    <dsp:sp modelId="{40A828A2-02AD-4F69-8058-00DB623E2048}">
      <dsp:nvSpPr>
        <dsp:cNvPr id="0" name=""/>
        <dsp:cNvSpPr/>
      </dsp:nvSpPr>
      <dsp:spPr>
        <a:xfrm>
          <a:off x="4193383" y="677538"/>
          <a:ext cx="136410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36410" y="21942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6210B-6376-4E8E-B331-13B80EA171EF}">
      <dsp:nvSpPr>
        <dsp:cNvPr id="0" name=""/>
        <dsp:cNvSpPr/>
      </dsp:nvSpPr>
      <dsp:spPr>
        <a:xfrm>
          <a:off x="4329793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时效性好</a:t>
          </a:r>
          <a:endParaRPr lang="zh-CN" altLang="en-US" sz="1900" kern="1200" dirty="0"/>
        </a:p>
      </dsp:txBody>
      <dsp:txXfrm>
        <a:off x="4349628" y="2553026"/>
        <a:ext cx="1043899" cy="637560"/>
      </dsp:txXfrm>
    </dsp:sp>
    <dsp:sp modelId="{1EF82AAB-AFE1-48E9-A6FA-2FDE58C07D66}">
      <dsp:nvSpPr>
        <dsp:cNvPr id="0" name=""/>
        <dsp:cNvSpPr/>
      </dsp:nvSpPr>
      <dsp:spPr>
        <a:xfrm>
          <a:off x="4193383" y="677538"/>
          <a:ext cx="136410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36410" y="13350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1C921-00A8-4FD1-9389-CD1E9CA1EC70}">
      <dsp:nvSpPr>
        <dsp:cNvPr id="0" name=""/>
        <dsp:cNvSpPr/>
      </dsp:nvSpPr>
      <dsp:spPr>
        <a:xfrm>
          <a:off x="4329793" y="1674009"/>
          <a:ext cx="3504100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灵活性差，仅靠重载限制太多</a:t>
          </a:r>
          <a:endParaRPr lang="zh-CN" altLang="en-US" sz="1900" kern="1200" dirty="0"/>
        </a:p>
      </dsp:txBody>
      <dsp:txXfrm>
        <a:off x="4349628" y="1693844"/>
        <a:ext cx="3464430" cy="637560"/>
      </dsp:txXfrm>
    </dsp:sp>
    <dsp:sp modelId="{ED4A1BEF-DD32-48D5-9DBE-ADD6C6E3BCFA}">
      <dsp:nvSpPr>
        <dsp:cNvPr id="0" name=""/>
        <dsp:cNvSpPr/>
      </dsp:nvSpPr>
      <dsp:spPr>
        <a:xfrm>
          <a:off x="4193383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FE4A-3290-401F-973B-35908DF367AE}">
      <dsp:nvSpPr>
        <dsp:cNvPr id="0" name=""/>
        <dsp:cNvSpPr/>
      </dsp:nvSpPr>
      <dsp:spPr>
        <a:xfrm>
          <a:off x="4328829" y="3386461"/>
          <a:ext cx="28257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通过匹配的构造函数实例化，但建议保留无参构造</a:t>
          </a:r>
          <a:endParaRPr lang="zh-CN" altLang="en-US" sz="1900" kern="1200" dirty="0"/>
        </a:p>
      </dsp:txBody>
      <dsp:txXfrm>
        <a:off x="4348664" y="3406296"/>
        <a:ext cx="2786062" cy="637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11:16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11:16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11:16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020516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IoC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和</a:t>
            </a: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IoC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框架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怎样使用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13:26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17315" y="1285860"/>
            <a:ext cx="8428036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spcAft>
                <a:spcPts val="0"/>
              </a:spcAft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实现系统日志功能</a:t>
            </a:r>
          </a:p>
          <a:p>
            <a:pPr marL="838200" lvl="1" indent="-381000" fontAlgn="auto">
              <a:spcAft>
                <a:spcPts val="0"/>
              </a:spcAft>
            </a:pPr>
            <a:r>
              <a:rPr lang="zh-CN" altLang="en-US" dirty="0" smtClean="0"/>
              <a:t>业务介绍：将业务逻辑层方法的调用信息输出到控制台</a:t>
            </a:r>
          </a:p>
          <a:p>
            <a:pPr marL="838200" lvl="1" indent="-381000" fontAlgn="auto">
              <a:spcAft>
                <a:spcPts val="0"/>
              </a:spcAft>
            </a:pPr>
            <a:r>
              <a:rPr lang="en-US" altLang="zh-CN" dirty="0" smtClean="0"/>
              <a:t>AOP</a:t>
            </a:r>
            <a:r>
              <a:rPr lang="zh-CN" altLang="en-US" dirty="0" smtClean="0"/>
              <a:t>思路：分别编写业务逻辑代码和“增强”代码，运行时再组装</a:t>
            </a:r>
            <a:endParaRPr lang="en-US" altLang="zh-CN" dirty="0" smtClean="0"/>
          </a:p>
          <a:p>
            <a:pPr marL="838200" lvl="1" indent="-38100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838200" lvl="1" indent="-38100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dirty="0" smtClean="0"/>
          </a:p>
          <a:p>
            <a:pPr marL="838200" lvl="1" indent="-3810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、在项目中添加所需的</a:t>
            </a:r>
            <a:r>
              <a:rPr lang="en-US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838200" lvl="1" indent="-381000" fontAlgn="auto">
              <a:spcAft>
                <a:spcPts val="0"/>
              </a:spcAft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、编写业务逻辑接口和实现类，编码时无须关心“其他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72791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44361" y="4786322"/>
            <a:ext cx="5000660" cy="1643074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void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addUser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user)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//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调用用户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的方法保存用户信息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dao.add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(user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2744426" y="5643578"/>
            <a:ext cx="164307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673252" y="5572140"/>
            <a:ext cx="428628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只需编写实现业务逻辑所需的代码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42"/>
          <p:cNvGrpSpPr/>
          <p:nvPr/>
        </p:nvGrpSpPr>
        <p:grpSpPr>
          <a:xfrm>
            <a:off x="1172791" y="3043177"/>
            <a:ext cx="1622314" cy="457261"/>
            <a:chOff x="5500694" y="4857760"/>
            <a:chExt cx="2027892" cy="571576"/>
          </a:xfrm>
        </p:grpSpPr>
        <p:pic>
          <p:nvPicPr>
            <p:cNvPr id="14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351" y="1962059"/>
            <a:ext cx="252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怎样使用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13:27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35020" y="1022897"/>
            <a:ext cx="8713787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lvl="1" indent="-381000" fontAlgn="auto">
              <a:spcAft>
                <a:spcPts val="0"/>
              </a:spcAft>
              <a:buFontTx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、编写增强代码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463649" y="1513528"/>
            <a:ext cx="7715304" cy="3143272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LoggerBefore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implements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MethodBeforeAdvice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private static final Logger log =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Logger.getLogger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LoggerBefore.class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public void before(Method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Object[] arguments, Object target)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	</a:t>
            </a:r>
            <a:r>
              <a:rPr lang="en-US" altLang="zh-CN" sz="1600" b="1" dirty="0" smtClean="0"/>
              <a:t>throws </a:t>
            </a:r>
            <a:r>
              <a:rPr lang="en-US" altLang="zh-CN" sz="1600" b="1" dirty="0" err="1" smtClean="0"/>
              <a:t>Throwable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log.info("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调用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target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+ "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的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method.getName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+ "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方法。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+ "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方法入参：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Arrays.toString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(arguments)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07118" y="880021"/>
            <a:ext cx="350046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MethodBeforeAdvice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接口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实现前置增强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035020" y="3094599"/>
            <a:ext cx="8358246" cy="3143272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LoggerAfterReturning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implements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AfterReturningAdvice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private static final Logger log =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Logger.getLogger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LoggerAfterReturning.class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public void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afterReturning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(Object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returnValue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Method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	Object[] arguments, Object target)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throws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Throwable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log.info("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调用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target + "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的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method.getName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 + "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方法。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+ "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方法返回值：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returnValue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035680" y="5237739"/>
            <a:ext cx="357190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AfterReturningAdvice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接口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实现后置增强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怎样使用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5-3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13:29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36668" y="1285860"/>
            <a:ext cx="8713788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lvl="1" indent="-381000" fontAlgn="auto">
              <a:spcAft>
                <a:spcPts val="0"/>
              </a:spcAft>
              <a:buFontTx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、织入切面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77896" y="1857364"/>
            <a:ext cx="7858180" cy="2428892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&lt;bean id="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com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.sms.dao.UserInfoDao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"&gt;&lt;/bean&gt;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&lt;bean id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com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.sms.service.UserInfoService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&lt;property name="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ref="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"&gt;&lt;/property&gt;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&lt;/bean&gt;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&lt;bean id="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loggerBefore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 class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=“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com.sms.aop.LoggerBefore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"&gt;&lt;/bean&gt;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&lt;bean id="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loggerAfterReturning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 class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=“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com.sms.aop.LoggerAfterReturning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"&gt;&lt;/bean&gt;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82093" y="2040134"/>
            <a:ext cx="3571900" cy="114414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Spring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配置文件中完成业务对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象和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DAO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的定义和装配，并定义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了前置增强和后置增强组件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177896" y="857232"/>
            <a:ext cx="8072494" cy="5929354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&lt;?xml version="1.0" encoding="UTF-8"?&gt;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&lt;beans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xmlns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="http://www.springframework.org/schema/beans"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xmlns:xsi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="http://www.w3.org/2001/XMLSchema-instance"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err="1" smtClean="0"/>
              <a:t>xmlns:aop</a:t>
            </a:r>
            <a:r>
              <a:rPr lang="en-US" altLang="zh-CN" sz="1600" b="1" dirty="0" smtClean="0"/>
              <a:t>="http://www.springframework.org/schema/aop"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xsi:schemaLocation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="http://www.springframework.org/schema/beans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http://www.springframework.org/schema/beans/spring-beans-3.1.xsd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sz="1600" b="1" dirty="0" smtClean="0"/>
              <a:t>http://www.springframework.org/schema/aop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/>
              <a:t>        http://www.springframework.org/schema/aop/spring-aop-3.1.xsd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省略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DAO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、业务对象、增强组件的定义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--&gt;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aop:config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aop:pointcut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id="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   expression="execution(public void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addUser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com.sms.model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.UserUserInfo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))"/&gt;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aop:advisor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-ref="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advice-ref="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loggerBefore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/&gt;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aop:advisor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-ref="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pointcut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advice-ref="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loggerAfterReturning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 /&gt;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&lt;/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aop:config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&lt;/beans&gt;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怎样使用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5-4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13:47</a:t>
            </a:fld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63649" y="2071678"/>
            <a:ext cx="5857916" cy="35719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107250" y="2295427"/>
            <a:ext cx="2286016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添加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aop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命名空间，以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使用与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aop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相关的标签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77962" y="3143248"/>
            <a:ext cx="6357982" cy="71438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77962" y="4643446"/>
            <a:ext cx="6572296" cy="64294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035680" y="3071810"/>
            <a:ext cx="3643338" cy="190690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0" bIns="0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定义切入点，常见写法有：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public * 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addNewUser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entity.User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)</a:t>
            </a: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public void *(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entity.User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)</a:t>
            </a: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public void 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addNewUser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(..)</a:t>
            </a: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* 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com.sms.service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.*.*(..)</a:t>
            </a: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* 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com.sms.service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..*.*(..)  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等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677962" y="5357826"/>
            <a:ext cx="7429552" cy="71438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464176" y="6000768"/>
            <a:ext cx="3571900" cy="5993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0" bIns="0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将增强处理和切入点结合在一起，在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切入点处插入增强处理，完成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"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织入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"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3473222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465516" y="1524103"/>
            <a:ext cx="7715304" cy="3500462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static void main(String[]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ApplicationContext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ctx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= 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ClassPathXmlApplicationContext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					    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"applicationContext.xml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ctx.getBean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user = 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……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userService.addUser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(user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怎样使用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5-5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13:52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036887" y="1024037"/>
            <a:ext cx="8713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、运行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2965581" y="2738549"/>
            <a:ext cx="471490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6175" y="3135694"/>
            <a:ext cx="28575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正常获取业务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Bean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17" name="Picture 1" descr="D:\works\ACCP7.0教材编写\图1.10　使用Spring AOP实现日志功能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763" y="2680022"/>
            <a:ext cx="8255635" cy="2000264"/>
          </a:xfrm>
          <a:prstGeom prst="rect">
            <a:avLst/>
          </a:prstGeom>
          <a:noFill/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51201" y="3251526"/>
            <a:ext cx="7643866" cy="35719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751927" y="4323096"/>
            <a:ext cx="2214578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在业务方法执行前后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成功添加了日志功能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51201" y="3894468"/>
            <a:ext cx="6143668" cy="35719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251333" y="5667507"/>
            <a:ext cx="6143668" cy="431800"/>
            <a:chOff x="2571783" y="9858401"/>
            <a:chExt cx="6143625" cy="431800"/>
          </a:xfrm>
          <a:solidFill>
            <a:srgbClr val="0070C0"/>
          </a:solidFill>
        </p:grpSpPr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2571783" y="9858401"/>
              <a:ext cx="614362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7766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4" name="TextBox 33"/>
            <p:cNvSpPr txBox="1">
              <a:spLocks noChangeArrowheads="1"/>
            </p:cNvSpPr>
            <p:nvPr/>
          </p:nvSpPr>
          <p:spPr bwMode="auto">
            <a:xfrm>
              <a:off x="3649273" y="9896501"/>
              <a:ext cx="42242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使用</a:t>
              </a:r>
              <a:r>
                <a:rPr lang="en-US" altLang="zh-CN" b="1" dirty="0" err="1" smtClean="0">
                  <a:solidFill>
                    <a:srgbClr val="FBFFFE"/>
                  </a:solidFill>
                </a:rPr>
                <a:t>SpringAOP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实现日志功能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AOP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使用扩展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03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07A5-AA55-4A76-9AB9-06D02B4076B0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构造注入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3-1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19:14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65445" y="1096045"/>
            <a:ext cx="7499350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Spring</a:t>
            </a:r>
            <a:r>
              <a:rPr lang="zh-CN" altLang="en-US" smtClean="0"/>
              <a:t>提供了多种依赖注入的手段，除了通过属性的</a:t>
            </a:r>
            <a:r>
              <a:rPr lang="en-US" altLang="zh-CN" smtClean="0"/>
              <a:t>setter</a:t>
            </a:r>
            <a:r>
              <a:rPr lang="zh-CN" altLang="en-US" smtClean="0"/>
              <a:t>访问器，还可以通过带参构造方法实现依赖注入</a:t>
            </a:r>
            <a:endParaRPr lang="en-US" altLang="zh-CN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 smtClean="0"/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创建带参构造函数</a:t>
            </a:r>
            <a:endParaRPr lang="zh-CN" altLang="en-US" dirty="0" smtClean="0"/>
          </a:p>
        </p:txBody>
      </p:sp>
      <p:grpSp>
        <p:nvGrpSpPr>
          <p:cNvPr id="7" name="组合 70"/>
          <p:cNvGrpSpPr/>
          <p:nvPr/>
        </p:nvGrpSpPr>
        <p:grpSpPr>
          <a:xfrm>
            <a:off x="1820863" y="2538958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92829" y="2439083"/>
            <a:ext cx="4357718" cy="4086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zh-CN" altLang="en-US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private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无参构造 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B050"/>
                </a:solidFill>
              </a:rPr>
              <a:t>     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用于为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dao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属性赋值的构造方法 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public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UserInfoService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UserInfo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Dao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dao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this.dao =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dao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省略其他业务方法</a:t>
            </a:r>
            <a:endParaRPr lang="en-US" altLang="zh-CN" sz="1600" b="1" dirty="0" smtClean="0">
              <a:solidFill>
                <a:srgbClr val="00B050"/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892433" y="4167885"/>
            <a:ext cx="2428892" cy="185738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b="1" dirty="0" smtClean="0"/>
              <a:t>编写带参构造方法后，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虚拟机不再提供默认的无参构造方法，为了保证使用的灵活性，建议自行添加一个无参构造方法</a:t>
            </a:r>
            <a:endParaRPr lang="zh-CN" altLang="en-US" b="1" dirty="0"/>
          </a:p>
        </p:txBody>
      </p:sp>
      <p:grpSp>
        <p:nvGrpSpPr>
          <p:cNvPr id="12" name="组合 68"/>
          <p:cNvGrpSpPr/>
          <p:nvPr/>
        </p:nvGrpSpPr>
        <p:grpSpPr>
          <a:xfrm>
            <a:off x="2405914" y="3667813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构造注入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3-2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19:28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93437" y="1285860"/>
            <a:ext cx="7642226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配置文件中通过</a:t>
            </a:r>
            <a:r>
              <a:rPr lang="en-US" dirty="0" smtClean="0"/>
              <a:t>&lt;constructor-</a:t>
            </a:r>
            <a:r>
              <a:rPr lang="en-US" dirty="0" err="1" smtClean="0"/>
              <a:t>arg</a:t>
            </a:r>
            <a:r>
              <a:rPr lang="en-US" dirty="0" smtClean="0"/>
              <a:t>&gt;</a:t>
            </a:r>
            <a:r>
              <a:rPr lang="zh-CN" altLang="en-US" dirty="0" smtClean="0"/>
              <a:t>元素为构造方法传参</a:t>
            </a:r>
            <a:endParaRPr lang="zh-CN" altLang="en-US" dirty="0" smtClean="0"/>
          </a:p>
        </p:txBody>
      </p:sp>
      <p:grpSp>
        <p:nvGrpSpPr>
          <p:cNvPr id="7" name="组合 70"/>
          <p:cNvGrpSpPr/>
          <p:nvPr/>
        </p:nvGrpSpPr>
        <p:grpSpPr>
          <a:xfrm>
            <a:off x="1748855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973595" y="2714620"/>
            <a:ext cx="3000396" cy="364333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、一个</a:t>
            </a:r>
            <a:r>
              <a:rPr lang="en-US" altLang="zh-CN" b="1" dirty="0" smtClean="0"/>
              <a:t>&lt;constructor-</a:t>
            </a:r>
            <a:r>
              <a:rPr lang="en-US" altLang="zh-CN" b="1" dirty="0" err="1" smtClean="0"/>
              <a:t>arg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元素表示构造方法的一个参数，且使用时不区分顺序。</a:t>
            </a:r>
            <a:endParaRPr lang="en-US" altLang="zh-CN" b="1" dirty="0" smtClean="0"/>
          </a:p>
          <a:p>
            <a:pPr algn="l">
              <a:defRPr/>
            </a:pP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、通过</a:t>
            </a:r>
            <a:r>
              <a:rPr lang="en-US" altLang="zh-CN" b="1" dirty="0" smtClean="0"/>
              <a:t>&lt;constructor-</a:t>
            </a:r>
            <a:r>
              <a:rPr lang="en-US" altLang="zh-CN" b="1" dirty="0" err="1" smtClean="0"/>
              <a:t>arg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元素的</a:t>
            </a:r>
            <a:r>
              <a:rPr lang="en-US" altLang="zh-CN" b="1" dirty="0" smtClean="0"/>
              <a:t>index </a:t>
            </a:r>
            <a:r>
              <a:rPr lang="zh-CN" altLang="en-US" b="1" dirty="0" smtClean="0"/>
              <a:t>属性可以指定该参数的位置索引，位置从</a:t>
            </a:r>
            <a:r>
              <a:rPr lang="en-US" altLang="zh-CN" b="1" dirty="0" smtClean="0"/>
              <a:t>0 </a:t>
            </a:r>
            <a:r>
              <a:rPr lang="zh-CN" altLang="en-US" b="1" dirty="0" smtClean="0"/>
              <a:t>开始。</a:t>
            </a:r>
            <a:endParaRPr lang="en-US" altLang="zh-CN" b="1" dirty="0" smtClean="0"/>
          </a:p>
          <a:p>
            <a:pPr algn="l">
              <a:defRPr/>
            </a:pP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&lt;constructor-</a:t>
            </a:r>
            <a:r>
              <a:rPr lang="en-US" altLang="zh-CN" b="1" dirty="0" err="1" smtClean="0"/>
              <a:t>arg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元素还提供了</a:t>
            </a:r>
            <a:r>
              <a:rPr lang="en-US" altLang="zh-CN" b="1" dirty="0" smtClean="0"/>
              <a:t>type </a:t>
            </a:r>
            <a:r>
              <a:rPr lang="zh-CN" altLang="en-US" b="1" dirty="0" smtClean="0"/>
              <a:t>属性用来指定参数的类型，避免字符串和基本数据类型的混淆。</a:t>
            </a:r>
            <a:endParaRPr lang="zh-CN" altLang="en-US" b="1" dirty="0"/>
          </a:p>
        </p:txBody>
      </p:sp>
      <p:grpSp>
        <p:nvGrpSpPr>
          <p:cNvPr id="11" name="组合 68"/>
          <p:cNvGrpSpPr/>
          <p:nvPr/>
        </p:nvGrpSpPr>
        <p:grpSpPr>
          <a:xfrm>
            <a:off x="8616405" y="2214554"/>
            <a:ext cx="1058023" cy="414475"/>
            <a:chOff x="1000100" y="3950459"/>
            <a:chExt cx="1058023" cy="414475"/>
          </a:xfrm>
        </p:grpSpPr>
        <p:pic>
          <p:nvPicPr>
            <p:cNvPr id="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63168" y="2285992"/>
            <a:ext cx="6249717" cy="421484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定义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UserInfoDao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对象，并指定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id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为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userDao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 --&gt;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&lt;bean id="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com.test.dao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.UserInfoDao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/&gt;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定义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UserService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对象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，并指定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id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为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userService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-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-&gt;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&lt;bean id="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class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com.test.Service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.UserInfoService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通过定义的单参构造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方法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，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为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userService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的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dao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属性赋值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--&gt;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&lt;constructor-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引用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id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为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userDao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的对象为构造方法传参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--&gt;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600" b="1" dirty="0" smtClean="0"/>
              <a:t>&lt;ref bean="</a:t>
            </a:r>
            <a:r>
              <a:rPr lang="en-US" altLang="zh-CN" sz="1600" b="1" dirty="0" err="1" smtClean="0"/>
              <a:t>userDao</a:t>
            </a:r>
            <a:r>
              <a:rPr lang="en-US" altLang="zh-CN" sz="1600" b="1" dirty="0" smtClean="0"/>
              <a:t>" /&gt;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&lt;/constructor-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&lt;/bean&gt;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5" name="组合 25"/>
          <p:cNvGrpSpPr>
            <a:grpSpLocks/>
          </p:cNvGrpSpPr>
          <p:nvPr/>
        </p:nvGrpSpPr>
        <p:grpSpPr bwMode="auto">
          <a:xfrm>
            <a:off x="7569944" y="6587508"/>
            <a:ext cx="4071966" cy="431800"/>
            <a:chOff x="3786167" y="5500702"/>
            <a:chExt cx="4071995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786167" y="5500702"/>
              <a:ext cx="407199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43360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714871" y="5538802"/>
              <a:ext cx="27414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示例：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使用构造注入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构造注入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3-3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19:31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45105629"/>
              </p:ext>
            </p:extLst>
          </p:nvPr>
        </p:nvGraphicFramePr>
        <p:xfrm>
          <a:off x="2387619" y="1397000"/>
          <a:ext cx="78581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p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命名空间注入属性值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19:46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49421" y="1038245"/>
            <a:ext cx="7642226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smtClean="0"/>
              <a:t>p </a:t>
            </a:r>
            <a:r>
              <a:rPr lang="zh-CN" altLang="en-US" sz="2400" smtClean="0"/>
              <a:t>命名空间的特点是使用属性而不是子元素的形式配置</a:t>
            </a:r>
            <a:r>
              <a:rPr lang="en-US" altLang="zh-CN" sz="2400" smtClean="0"/>
              <a:t>Bean</a:t>
            </a:r>
            <a:r>
              <a:rPr lang="zh-CN" altLang="en-US" sz="2400" smtClean="0"/>
              <a:t>的属性，从而简化了配置代码</a:t>
            </a:r>
            <a:endParaRPr lang="en-US" altLang="zh-CN" sz="24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18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18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 smtClean="0"/>
          </a:p>
          <a:p>
            <a:pPr fontAlgn="auto">
              <a:spcAft>
                <a:spcPts val="0"/>
              </a:spcAft>
            </a:pPr>
            <a:r>
              <a:rPr lang="zh-CN" altLang="en-US" sz="2400" smtClean="0"/>
              <a:t>使用前要先要在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配置文件中引入</a:t>
            </a:r>
            <a:r>
              <a:rPr lang="en-US" altLang="zh-CN" sz="2400" smtClean="0"/>
              <a:t>p</a:t>
            </a:r>
            <a:r>
              <a:rPr lang="zh-CN" altLang="en-US" sz="2400" smtClean="0"/>
              <a:t>命名空间</a:t>
            </a:r>
            <a:endParaRPr lang="en-US" altLang="zh-CN" sz="24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 smtClean="0"/>
          </a:p>
          <a:p>
            <a:pPr fontAlgn="auto">
              <a:spcAft>
                <a:spcPts val="0"/>
              </a:spcAft>
            </a:pPr>
            <a:r>
              <a:rPr lang="zh-CN" altLang="en-US" sz="2400" smtClean="0"/>
              <a:t>使用</a:t>
            </a:r>
            <a:r>
              <a:rPr lang="en-US" altLang="zh-CN" sz="2400" smtClean="0"/>
              <a:t>p</a:t>
            </a:r>
            <a:r>
              <a:rPr lang="zh-CN" altLang="en-US" sz="2400" smtClean="0"/>
              <a:t>命名空间注入属性值</a:t>
            </a:r>
          </a:p>
          <a:p>
            <a:pPr fontAlgn="auto">
              <a:spcAft>
                <a:spcPts val="0"/>
              </a:spcAft>
            </a:pPr>
            <a:endParaRPr lang="zh-CN" altLang="en-US" sz="240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462095" y="4643446"/>
            <a:ext cx="8575792" cy="121444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&lt;bean id="user" class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com.sms.model</a:t>
            </a: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.UserInfo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p:username=“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admin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"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p:password=“123456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/&gt;</a:t>
            </a:r>
            <a:endParaRPr lang="zh-CN" altLang="en-US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171450" lvl="1" indent="-171450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&lt;bean id="</a:t>
            </a: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userService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class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=“</a:t>
            </a: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com.sms.service</a:t>
            </a: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.UserInfoService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p:dao-ref="userDao" 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/&gt;</a:t>
            </a:r>
            <a:endParaRPr lang="zh-CN" altLang="en-US" sz="16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62095" y="3429000"/>
            <a:ext cx="7215238" cy="42862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xmlns:p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="http://www.springframework.org/schema/p"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9" name="组合 71"/>
          <p:cNvGrpSpPr/>
          <p:nvPr/>
        </p:nvGrpSpPr>
        <p:grpSpPr>
          <a:xfrm>
            <a:off x="1604839" y="1571612"/>
            <a:ext cx="1000132" cy="40011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62095" y="2000240"/>
            <a:ext cx="7215238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对于直接量（基本数据类型、字符串）属性：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p: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属性名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对于引用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Bean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的属性：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p: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属性名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-ref="Bean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id"</a:t>
            </a:r>
          </a:p>
        </p:txBody>
      </p:sp>
      <p:grpSp>
        <p:nvGrpSpPr>
          <p:cNvPr id="13" name="组合 25"/>
          <p:cNvGrpSpPr>
            <a:grpSpLocks/>
          </p:cNvGrpSpPr>
          <p:nvPr/>
        </p:nvGrpSpPr>
        <p:grpSpPr bwMode="auto">
          <a:xfrm>
            <a:off x="3319351" y="6140472"/>
            <a:ext cx="5429288" cy="431800"/>
            <a:chOff x="3786167" y="5500702"/>
            <a:chExt cx="5429326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3786167" y="5500702"/>
              <a:ext cx="542932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60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714871" y="5538802"/>
              <a:ext cx="41729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示例：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p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命名空间注入属性值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原理和配置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5503198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AOP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原理和配置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701183" y="509820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5318665" y="5016996"/>
            <a:ext cx="463910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AOP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使用扩展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7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异常抛出增强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20:01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45522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异常抛出增强的特点是在目标方法抛出异常时织入增强处理</a:t>
            </a:r>
            <a:endParaRPr lang="en-US" altLang="zh-CN" smtClean="0"/>
          </a:p>
          <a:p>
            <a:pPr fontAlgn="auto">
              <a:spcAft>
                <a:spcPts val="0"/>
              </a:spcAft>
            </a:pPr>
            <a:endParaRPr lang="zh-CN" altLang="en-US" dirty="0" smtClean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47054" y="2177694"/>
            <a:ext cx="7572428" cy="407196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ErrorLogger</a:t>
            </a:r>
            <a:r>
              <a:rPr lang="en-US" altLang="zh-CN" sz="1600" b="1" dirty="0" smtClean="0"/>
              <a:t> implements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ThrowsAdvice</a:t>
            </a:r>
            <a:r>
              <a:rPr lang="en-US" altLang="zh-CN" sz="1600" b="1" dirty="0" smtClean="0"/>
              <a:t>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private static final Logger log = </a:t>
            </a:r>
            <a:r>
              <a:rPr lang="en-US" altLang="zh-CN" sz="1600" b="1" dirty="0" err="1" smtClean="0"/>
              <a:t>Logger.getLogger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ErrorLogger.class</a:t>
            </a:r>
            <a:r>
              <a:rPr lang="en-US" altLang="zh-CN" sz="1600" b="1" dirty="0" smtClean="0"/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public void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afterThrowing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(Method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Object[]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Object target,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RuntimeException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e) </a:t>
            </a:r>
            <a:r>
              <a:rPr lang="en-US" altLang="zh-CN" sz="1600" b="1" dirty="0" smtClean="0"/>
              <a:t>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log.error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method.getName</a:t>
            </a:r>
            <a:r>
              <a:rPr lang="en-US" altLang="zh-CN" sz="1600" b="1" dirty="0" smtClean="0"/>
              <a:t>() + " </a:t>
            </a:r>
            <a:r>
              <a:rPr lang="zh-CN" altLang="en-US" sz="1600" b="1" dirty="0" smtClean="0"/>
              <a:t>方法发生异常：</a:t>
            </a:r>
            <a:r>
              <a:rPr lang="en-US" altLang="zh-CN" sz="1600" b="1" dirty="0" smtClean="0"/>
              <a:t>" + e);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public void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afterThrowing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(Method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method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Object[]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Object target,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SQLException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ex) </a:t>
            </a:r>
            <a:r>
              <a:rPr lang="en-US" altLang="zh-CN" sz="1600" b="1" dirty="0" smtClean="0"/>
              <a:t>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log.error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method.getName</a:t>
            </a:r>
            <a:r>
              <a:rPr lang="en-US" altLang="zh-CN" sz="1600" b="1" dirty="0" smtClean="0"/>
              <a:t>() + " </a:t>
            </a:r>
            <a:r>
              <a:rPr lang="zh-CN" altLang="en-US" sz="1600" b="1" dirty="0" smtClean="0"/>
              <a:t>方法发生异常：</a:t>
            </a:r>
            <a:r>
              <a:rPr lang="en-US" altLang="zh-CN" sz="1600" b="1" dirty="0" smtClean="0"/>
              <a:t>" + ex);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异常抛出增强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20:02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317530" y="1024037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ThrowsAdvice</a:t>
            </a:r>
            <a:r>
              <a:rPr lang="zh-CN" altLang="en-US" smtClean="0"/>
              <a:t>接口中并没有定义任何方法，但是我们在定义异常抛出的增强方法时必须遵守以下方法签名</a:t>
            </a:r>
            <a:endParaRPr lang="zh-CN" altLang="en-US" dirty="0" smtClean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19062" y="2694727"/>
            <a:ext cx="7572428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void </a:t>
            </a:r>
            <a:r>
              <a:rPr lang="en-US" altLang="zh-CN" sz="1600" b="1" dirty="0" err="1" smtClean="0"/>
              <a:t>afterThrowing</a:t>
            </a:r>
            <a:endParaRPr lang="en-US" altLang="zh-CN" sz="1600" b="1" dirty="0" smtClean="0"/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/>
              <a:t>		(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[Method 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method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, Object[] arguments, Object target,] </a:t>
            </a:r>
            <a:r>
              <a:rPr lang="en-US" altLang="zh-CN" sz="1600" b="1" dirty="0" err="1" smtClean="0"/>
              <a:t>Throwable</a:t>
            </a:r>
            <a:r>
              <a:rPr lang="en-US" altLang="zh-CN" sz="1600" b="1" dirty="0" smtClean="0"/>
              <a:t> ex )</a:t>
            </a:r>
            <a:endParaRPr lang="en-US" altLang="zh-CN" sz="1600" b="1" dirty="0"/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3747822" y="5959596"/>
            <a:ext cx="4714893" cy="431800"/>
            <a:chOff x="1428734" y="6143625"/>
            <a:chExt cx="4714892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428734" y="6143625"/>
              <a:ext cx="471489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3206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示例：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使用异常抛出增强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2" name="组合 71"/>
          <p:cNvGrpSpPr/>
          <p:nvPr/>
        </p:nvGrpSpPr>
        <p:grpSpPr>
          <a:xfrm>
            <a:off x="1676120" y="2247992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319062" y="3962510"/>
            <a:ext cx="7572428" cy="185738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1600" b="1" dirty="0" smtClean="0"/>
              <a:t>方法名必须是</a:t>
            </a:r>
            <a:r>
              <a:rPr lang="en-US" altLang="zh-CN" sz="1600" b="1" dirty="0" err="1" smtClean="0"/>
              <a:t>afterThrowing</a:t>
            </a:r>
            <a:r>
              <a:rPr lang="zh-CN" altLang="en-US" sz="1600" b="1" dirty="0" smtClean="0"/>
              <a:t>。方法的入参只有最后一个是必须的，前三个入参是可选的，但是前三个参数要么都提供，要么一个也不提供。正确的声明方法举例：</a:t>
            </a:r>
            <a:endParaRPr lang="en-US" altLang="zh-CN" sz="1600" b="1" dirty="0" smtClean="0"/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/>
              <a:t>afterThrowing</a:t>
            </a:r>
            <a:r>
              <a:rPr lang="en-US" altLang="zh-CN" sz="1400" b="1" dirty="0" smtClean="0"/>
              <a:t>(Method </a:t>
            </a:r>
            <a:r>
              <a:rPr lang="en-US" altLang="zh-CN" sz="1400" b="1" dirty="0" err="1" smtClean="0"/>
              <a:t>method</a:t>
            </a:r>
            <a:r>
              <a:rPr lang="en-US" altLang="zh-CN" sz="1400" b="1" dirty="0" smtClean="0"/>
              <a:t>, Object[] </a:t>
            </a:r>
            <a:r>
              <a:rPr lang="en-US" altLang="zh-CN" sz="1400" b="1" dirty="0" err="1" smtClean="0"/>
              <a:t>args</a:t>
            </a:r>
            <a:r>
              <a:rPr lang="en-US" altLang="zh-CN" sz="1400" b="1" dirty="0" smtClean="0"/>
              <a:t>, Object target, </a:t>
            </a:r>
            <a:r>
              <a:rPr lang="en-US" altLang="zh-CN" sz="1400" b="1" dirty="0" err="1" smtClean="0"/>
              <a:t>SQLException</a:t>
            </a:r>
            <a:r>
              <a:rPr lang="en-US" altLang="zh-CN" sz="1400" b="1" dirty="0" smtClean="0"/>
              <a:t> ex)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/>
              <a:t>afterThrowing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SQLException</a:t>
            </a:r>
            <a:r>
              <a:rPr lang="en-US" altLang="zh-CN" sz="1400" b="1" dirty="0" smtClean="0"/>
              <a:t> ex)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/>
              <a:t>afterThrowing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RuntimeException</a:t>
            </a:r>
            <a:r>
              <a:rPr lang="en-US" altLang="zh-CN" sz="1400" b="1" dirty="0" smtClean="0"/>
              <a:t> ex)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zh-CN" altLang="en-US" sz="1600" b="1" dirty="0" smtClean="0"/>
              <a:t>错误的声明方法举例：</a:t>
            </a:r>
            <a:endParaRPr lang="en-US" altLang="zh-CN" sz="1600" b="1" dirty="0" smtClean="0"/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/>
              <a:t>catchThrowing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RuntimeException</a:t>
            </a:r>
            <a:r>
              <a:rPr lang="en-US" altLang="zh-CN" sz="1400" b="1" dirty="0" smtClean="0"/>
              <a:t> ex)</a:t>
            </a:r>
            <a:r>
              <a:rPr lang="zh-CN" altLang="en-US" sz="1400" b="1" dirty="0" smtClean="0"/>
              <a:t>：方法名错误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/>
              <a:t>afterThrowing</a:t>
            </a:r>
            <a:r>
              <a:rPr lang="en-US" altLang="zh-CN" sz="1400" b="1" dirty="0" smtClean="0"/>
              <a:t>(Method </a:t>
            </a:r>
            <a:r>
              <a:rPr lang="en-US" altLang="zh-CN" sz="1400" b="1" dirty="0" err="1" smtClean="0"/>
              <a:t>method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RuntimeException</a:t>
            </a:r>
            <a:r>
              <a:rPr lang="en-US" altLang="zh-CN" sz="1400" b="1" dirty="0" smtClean="0"/>
              <a:t> ex)</a:t>
            </a:r>
            <a:r>
              <a:rPr lang="zh-CN" altLang="en-US" sz="1400" b="1" dirty="0" smtClean="0"/>
              <a:t>：参数列表错误</a:t>
            </a:r>
            <a:endParaRPr lang="zh-CN" altLang="en-US" sz="1600" b="1" dirty="0"/>
          </a:p>
        </p:txBody>
      </p:sp>
      <p:grpSp>
        <p:nvGrpSpPr>
          <p:cNvPr id="16" name="组合 68"/>
          <p:cNvGrpSpPr/>
          <p:nvPr/>
        </p:nvGrpSpPr>
        <p:grpSpPr>
          <a:xfrm>
            <a:off x="1676120" y="3533876"/>
            <a:ext cx="1058023" cy="414475"/>
            <a:chOff x="1000100" y="3950459"/>
            <a:chExt cx="1058023" cy="414475"/>
          </a:xfrm>
        </p:grpSpPr>
        <p:pic>
          <p:nvPicPr>
            <p:cNvPr id="1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59340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557167" y="2600662"/>
            <a:ext cx="81369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</a:t>
            </a:r>
            <a:r>
              <a:rPr lang="en-US" altLang="zh-CN" sz="6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原理和配置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Spring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框架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11:55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5562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Spring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轻量级框架</a:t>
            </a:r>
            <a:r>
              <a:rPr lang="en-US" altLang="zh-CN" smtClean="0"/>
              <a:t>, Java EE</a:t>
            </a:r>
            <a:r>
              <a:rPr lang="zh-CN" altLang="en-US" smtClean="0"/>
              <a:t>的春天</a:t>
            </a:r>
            <a:r>
              <a:rPr lang="en-US" altLang="zh-CN" smtClean="0"/>
              <a:t>,</a:t>
            </a:r>
            <a:r>
              <a:rPr lang="zh-CN" altLang="en-US" smtClean="0"/>
              <a:t>当前主流框架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目标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使现有技术更加易用</a:t>
            </a:r>
            <a:r>
              <a:rPr lang="en-US" altLang="zh-CN" smtClean="0"/>
              <a:t>,</a:t>
            </a:r>
            <a:r>
              <a:rPr lang="zh-CN" altLang="en-US" smtClean="0"/>
              <a:t>推进编码最佳实践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内容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IoC</a:t>
            </a:r>
            <a:r>
              <a:rPr lang="zh-CN" altLang="en-US" smtClean="0"/>
              <a:t>容器</a:t>
            </a: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AOP</a:t>
            </a:r>
            <a:r>
              <a:rPr lang="zh-CN" altLang="en-US" smtClean="0"/>
              <a:t>实现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数据访问支持</a:t>
            </a:r>
          </a:p>
          <a:p>
            <a:pPr lvl="2" fontAlgn="auto">
              <a:spcAft>
                <a:spcPts val="0"/>
              </a:spcAft>
            </a:pPr>
            <a:r>
              <a:rPr lang="zh-CN" altLang="en-US" smtClean="0">
                <a:ea typeface="黑体" pitchFamily="2" charset="-122"/>
              </a:rPr>
              <a:t>简化</a:t>
            </a:r>
            <a:r>
              <a:rPr lang="en-US" altLang="zh-CN" smtClean="0">
                <a:ea typeface="黑体" pitchFamily="2" charset="-122"/>
              </a:rPr>
              <a:t>Hibernate</a:t>
            </a:r>
            <a:r>
              <a:rPr lang="zh-CN" altLang="en-US" smtClean="0">
                <a:ea typeface="黑体" pitchFamily="2" charset="-122"/>
              </a:rPr>
              <a:t>编码</a:t>
            </a:r>
          </a:p>
          <a:p>
            <a:pPr lvl="2" fontAlgn="auto">
              <a:spcAft>
                <a:spcPts val="0"/>
              </a:spcAft>
            </a:pPr>
            <a:r>
              <a:rPr lang="zh-CN" altLang="en-US" smtClean="0">
                <a:ea typeface="黑体" pitchFamily="2" charset="-122"/>
              </a:rPr>
              <a:t>声明式事务</a:t>
            </a:r>
            <a:endParaRPr lang="en-US" altLang="zh-CN" smtClean="0">
              <a:ea typeface="黑体" pitchFamily="2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mtClean="0"/>
              <a:t>Web</a:t>
            </a:r>
            <a:r>
              <a:rPr lang="zh-CN" altLang="en-US" smtClean="0"/>
              <a:t>集成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3250036" y="1677628"/>
            <a:ext cx="6215106" cy="3929090"/>
            <a:chOff x="1428728" y="2071678"/>
            <a:chExt cx="6215106" cy="3929090"/>
          </a:xfrm>
        </p:grpSpPr>
        <p:sp>
          <p:nvSpPr>
            <p:cNvPr id="8" name="圆角矩形 7"/>
            <p:cNvSpPr/>
            <p:nvPr/>
          </p:nvSpPr>
          <p:spPr>
            <a:xfrm>
              <a:off x="1428728" y="5286388"/>
              <a:ext cx="6215106" cy="71438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Test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28728" y="4357694"/>
              <a:ext cx="6215106" cy="71438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Core Container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428728" y="3214686"/>
              <a:ext cx="3000396" cy="92869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AOP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643438" y="3214686"/>
              <a:ext cx="3000396" cy="92869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Instrumentation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28728" y="2071678"/>
              <a:ext cx="3000396" cy="92869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Data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Access /</a:t>
              </a:r>
            </a:p>
            <a:p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Integration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43438" y="2071678"/>
              <a:ext cx="3000396" cy="92869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Arial" charset="0"/>
                  <a:ea typeface="黑体" pitchFamily="2" charset="-122"/>
                </a:rPr>
                <a:t>Web</a:t>
              </a:r>
              <a:endParaRPr lang="zh-CN" altLang="en-US" b="1" dirty="0" smtClean="0">
                <a:latin typeface="Arial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控制反转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/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依赖注入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66019" y="2389857"/>
            <a:ext cx="3584575" cy="715089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目的：解耦合。实现每个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组件时</a:t>
            </a:r>
            <a:r>
              <a:rPr lang="zh-CN" altLang="en-US" b="1" kern="0" dirty="0">
                <a:solidFill>
                  <a:srgbClr val="FF0000"/>
                </a:solidFill>
                <a:latin typeface="Arial"/>
                <a:ea typeface="黑体"/>
              </a:rPr>
              <a:t>只关注组件内部的事情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88619" y="3972594"/>
            <a:ext cx="4227513" cy="408623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要点：明确定义组件间的接口</a:t>
            </a: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rot="8596941">
            <a:off x="5169544" y="3248694"/>
            <a:ext cx="358775" cy="720725"/>
          </a:xfrm>
          <a:custGeom>
            <a:avLst/>
            <a:gdLst>
              <a:gd name="T0" fmla="*/ 2147483647 w 432"/>
              <a:gd name="T1" fmla="*/ 2147483647 h 213"/>
              <a:gd name="T2" fmla="*/ 2147483647 w 432"/>
              <a:gd name="T3" fmla="*/ 2147483647 h 213"/>
              <a:gd name="T4" fmla="*/ 2147483647 w 432"/>
              <a:gd name="T5" fmla="*/ 2147483647 h 213"/>
              <a:gd name="T6" fmla="*/ 2147483647 w 432"/>
              <a:gd name="T7" fmla="*/ 2147483647 h 213"/>
              <a:gd name="T8" fmla="*/ 2147483647 w 432"/>
              <a:gd name="T9" fmla="*/ 0 h 213"/>
              <a:gd name="T10" fmla="*/ 0 w 432"/>
              <a:gd name="T11" fmla="*/ 2147483647 h 213"/>
              <a:gd name="T12" fmla="*/ 2147483647 w 432"/>
              <a:gd name="T13" fmla="*/ 2147483647 h 213"/>
              <a:gd name="T14" fmla="*/ 2147483647 w 432"/>
              <a:gd name="T15" fmla="*/ 2147483647 h 2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"/>
              <a:gd name="T25" fmla="*/ 0 h 213"/>
              <a:gd name="T26" fmla="*/ 432 w 432"/>
              <a:gd name="T27" fmla="*/ 213 h 2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" h="213">
                <a:moveTo>
                  <a:pt x="48" y="213"/>
                </a:moveTo>
                <a:lnTo>
                  <a:pt x="408" y="213"/>
                </a:lnTo>
                <a:lnTo>
                  <a:pt x="288" y="45"/>
                </a:lnTo>
                <a:lnTo>
                  <a:pt x="432" y="45"/>
                </a:lnTo>
                <a:lnTo>
                  <a:pt x="215" y="0"/>
                </a:lnTo>
                <a:lnTo>
                  <a:pt x="0" y="45"/>
                </a:lnTo>
                <a:lnTo>
                  <a:pt x="144" y="45"/>
                </a:lnTo>
                <a:lnTo>
                  <a:pt x="48" y="213"/>
                </a:lnTo>
                <a:close/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2029498" y="1096045"/>
            <a:ext cx="8074026" cy="1152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将组件对象的控制权从代码本身转移到外部容器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组件化的思想：分离关注点，接口和实现分离</a:t>
            </a:r>
            <a:endParaRPr lang="en-US" altLang="zh-CN" smtClean="0"/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依赖的注入：将组件的构建和使用分开</a:t>
            </a:r>
            <a:endParaRPr lang="zh-CN" altLang="en-US" dirty="0" smtClean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216794" y="3189957"/>
            <a:ext cx="2906713" cy="2427287"/>
            <a:chOff x="612" y="1842"/>
            <a:chExt cx="1831" cy="1529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1505" y="1842"/>
              <a:ext cx="721" cy="8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7 w 21600"/>
                <a:gd name="T25" fmla="*/ 7731 h 21600"/>
                <a:gd name="T26" fmla="*/ 19143 w 21600"/>
                <a:gd name="T27" fmla="*/ 202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1292" y="2432"/>
              <a:ext cx="1151" cy="7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6 w 21600"/>
                <a:gd name="T25" fmla="*/ 6743 h 21600"/>
                <a:gd name="T26" fmla="*/ 16177 w 21600"/>
                <a:gd name="T27" fmla="*/ 20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pattFill prst="smCheck">
              <a:fgClr>
                <a:srgbClr val="FF0000"/>
              </a:fgClr>
              <a:bgClr>
                <a:srgbClr val="FFFFFF"/>
              </a:bgClr>
            </a:pattFill>
            <a:ln w="2857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850" y="2425"/>
              <a:ext cx="694" cy="9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85 w 21600"/>
                <a:gd name="T25" fmla="*/ 5663 h 21600"/>
                <a:gd name="T26" fmla="*/ 20199 w 21600"/>
                <a:gd name="T27" fmla="*/ 1598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Puzzle1"/>
            <p:cNvSpPr>
              <a:spLocks noEditPoints="1" noChangeArrowheads="1"/>
            </p:cNvSpPr>
            <p:nvPr/>
          </p:nvSpPr>
          <p:spPr bwMode="auto">
            <a:xfrm>
              <a:off x="612" y="2088"/>
              <a:ext cx="1165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1 w 21600"/>
                <a:gd name="T25" fmla="*/ 2566 h 21600"/>
                <a:gd name="T26" fmla="*/ 16130 w 21600"/>
                <a:gd name="T27" fmla="*/ 1957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031426" y="3235994"/>
            <a:ext cx="1584325" cy="408623"/>
          </a:xfrm>
          <a:prstGeom prst="wedgeRoundRectCallout">
            <a:avLst>
              <a:gd name="adj1" fmla="val -52361"/>
              <a:gd name="adj2" fmla="val 758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组件的使用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688907" y="3837661"/>
            <a:ext cx="1800226" cy="2038982"/>
            <a:chOff x="6443663" y="4017967"/>
            <a:chExt cx="1800226" cy="2038982"/>
          </a:xfrm>
        </p:grpSpPr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6445251" y="4017967"/>
              <a:ext cx="1798638" cy="1338264"/>
              <a:chOff x="3787" y="1570"/>
              <a:chExt cx="1768" cy="1206"/>
            </a:xfrm>
          </p:grpSpPr>
          <p:pic>
            <p:nvPicPr>
              <p:cNvPr id="19" name="Picture 19" descr="MCj02903050000[1]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67" y="1570"/>
                <a:ext cx="1088" cy="1033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99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</p:pic>
          <p:pic>
            <p:nvPicPr>
              <p:cNvPr id="20" name="Picture 20" descr="MCj02787120000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787" y="1706"/>
                <a:ext cx="1117" cy="1070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99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</p:pic>
        </p:grp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6443663" y="5648326"/>
              <a:ext cx="1584325" cy="408623"/>
            </a:xfrm>
            <a:prstGeom prst="wedgeRoundRectCallout">
              <a:avLst>
                <a:gd name="adj1" fmla="val -29213"/>
                <a:gd name="adj2" fmla="val -103722"/>
                <a:gd name="adj3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 组件的生产</a:t>
              </a:r>
            </a:p>
          </p:txBody>
        </p:sp>
      </p:grp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72557" y="4053557"/>
            <a:ext cx="64770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153419" y="4629819"/>
            <a:ext cx="64770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000894" y="4015457"/>
            <a:ext cx="1584325" cy="408623"/>
          </a:xfrm>
          <a:prstGeom prst="wedgeRoundRectCallout">
            <a:avLst>
              <a:gd name="adj1" fmla="val 27403"/>
              <a:gd name="adj2" fmla="val 8689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接口的定义</a:t>
            </a:r>
          </a:p>
        </p:txBody>
      </p:sp>
      <p:sp>
        <p:nvSpPr>
          <p:cNvPr id="24" name="Puzzle2"/>
          <p:cNvSpPr>
            <a:spLocks noEditPoints="1" noChangeArrowheads="1"/>
          </p:cNvSpPr>
          <p:nvPr/>
        </p:nvSpPr>
        <p:spPr bwMode="auto">
          <a:xfrm>
            <a:off x="6464944" y="4198019"/>
            <a:ext cx="1800225" cy="1152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4232919" y="5493419"/>
            <a:ext cx="1728788" cy="408623"/>
          </a:xfrm>
          <a:prstGeom prst="wedgeRoundRectCallout">
            <a:avLst>
              <a:gd name="adj1" fmla="val -34847"/>
              <a:gd name="adj2" fmla="val -946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运行时注入</a:t>
            </a:r>
          </a:p>
        </p:txBody>
      </p: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34253 -0.0104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23" grpId="0" animBg="1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607954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简单例子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12:39</a:t>
            </a:fld>
            <a:endParaRPr lang="zh-CN" altLang="en-US"/>
          </a:p>
        </p:txBody>
      </p:sp>
      <p:grpSp>
        <p:nvGrpSpPr>
          <p:cNvPr id="6" name="组合 72"/>
          <p:cNvGrpSpPr/>
          <p:nvPr/>
        </p:nvGrpSpPr>
        <p:grpSpPr>
          <a:xfrm>
            <a:off x="1729803" y="880021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28975" y="1227198"/>
            <a:ext cx="6696744" cy="1669047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/>
              <a:t>HelloSpring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/>
              <a:t>动态输出信息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通过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框架注入信息</a:t>
            </a:r>
            <a:endParaRPr lang="en-US" altLang="zh-CN" dirty="0" smtClean="0">
              <a:latin typeface="+mn-ea"/>
            </a:endParaRPr>
          </a:p>
        </p:txBody>
      </p:sp>
      <p:grpSp>
        <p:nvGrpSpPr>
          <p:cNvPr id="10" name="组合 69"/>
          <p:cNvGrpSpPr/>
          <p:nvPr/>
        </p:nvGrpSpPr>
        <p:grpSpPr>
          <a:xfrm>
            <a:off x="1729803" y="3143248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830706" y="3688333"/>
            <a:ext cx="6767021" cy="1944216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步骤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添加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到项目中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编写配置文件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编写代码获取</a:t>
            </a:r>
            <a:r>
              <a:rPr lang="en-US" altLang="zh-CN" dirty="0" err="1" smtClean="0"/>
              <a:t>HelloSpring</a:t>
            </a:r>
            <a:r>
              <a:rPr lang="zh-CN" altLang="en-US" dirty="0" smtClean="0"/>
              <a:t>实例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3015741" y="6033095"/>
            <a:ext cx="5357850" cy="463550"/>
            <a:chOff x="1857356" y="5989638"/>
            <a:chExt cx="5357850" cy="463550"/>
          </a:xfrm>
        </p:grpSpPr>
        <p:pic>
          <p:nvPicPr>
            <p:cNvPr id="15" name="Picture 7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000364" y="6035693"/>
              <a:ext cx="371477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</a:t>
              </a:r>
              <a:r>
                <a:rPr lang="zh-CN" altLang="en-US" b="1" spc="300" dirty="0" smtClean="0">
                  <a:solidFill>
                    <a:srgbClr val="FBFFFE"/>
                  </a:solidFill>
                </a:rPr>
                <a:t>示例：</a:t>
              </a:r>
              <a:r>
                <a:rPr lang="en-US" altLang="zh-CN" b="1" spc="300" dirty="0" smtClean="0">
                  <a:solidFill>
                    <a:srgbClr val="FBFFFE"/>
                  </a:solidFill>
                </a:rPr>
                <a:t>Hello</a:t>
              </a:r>
              <a:r>
                <a:rPr lang="zh-CN" altLang="en-US" b="1" spc="300" dirty="0" smtClean="0">
                  <a:solidFill>
                    <a:srgbClr val="FBFFFE"/>
                  </a:solidFill>
                </a:rPr>
                <a:t>，</a:t>
              </a:r>
              <a:r>
                <a:rPr lang="en-US" altLang="zh-CN" b="1" spc="300" dirty="0" smtClean="0">
                  <a:solidFill>
                    <a:srgbClr val="FBFFFE"/>
                  </a:solidFill>
                </a:rPr>
                <a:t>Spring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525" y="3366739"/>
            <a:ext cx="2533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629175" y="2608213"/>
            <a:ext cx="81369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Sping</a:t>
            </a:r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 AOP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原理和配置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IoC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11:16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41720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面向切面编程（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）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13:22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180903" y="928670"/>
            <a:ext cx="7775575" cy="5715016"/>
          </a:xfrm>
          <a:prstGeom prst="roundRect">
            <a:avLst>
              <a:gd name="adj" fmla="val 38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public void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doSameBusiness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(long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lParam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, String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sParam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>
                <a:solidFill>
                  <a:srgbClr val="00B050"/>
                </a:solidFill>
              </a:rPr>
              <a:t>// </a:t>
            </a:r>
            <a:r>
              <a:rPr lang="zh-CN" altLang="en-US" sz="1600" b="1" dirty="0">
                <a:solidFill>
                  <a:srgbClr val="00B050"/>
                </a:solidFill>
              </a:rPr>
              <a:t>记录日志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log.info("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调用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doSameBusiness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方法，参数是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：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lParam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B050"/>
                </a:solidFill>
              </a:rPr>
              <a:t>    // </a:t>
            </a:r>
            <a:r>
              <a:rPr lang="zh-CN" altLang="en-US" sz="1600" b="1" dirty="0">
                <a:solidFill>
                  <a:srgbClr val="00B050"/>
                </a:solidFill>
              </a:rPr>
              <a:t>异常处理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try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B050"/>
                </a:solidFill>
              </a:rPr>
              <a:t>         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业务代码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...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事务控制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tx.commit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 catch(...) {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//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事务控制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tx.rollback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log.error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doSameBusiness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方法执行时发生错误！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038423" y="3071810"/>
            <a:ext cx="4500593" cy="1682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我们构建系统的目的是解决业务问题，却要维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护如此繁多且复杂的多个方面的事情，增加了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开发、扩展和维护的难度。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这些方面又都是不可或缺的，不能丢开不管。</a:t>
            </a:r>
            <a:endParaRPr lang="en-US" altLang="zh-CN" sz="16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怎样才能“专心”做事？</a:t>
            </a:r>
          </a:p>
        </p:txBody>
      </p:sp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面向切面编程（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AOP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）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4919" y="1168053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AOP</a:t>
            </a:r>
            <a:r>
              <a:rPr lang="zh-CN" altLang="en-US" smtClean="0"/>
              <a:t>的目标：让我们可以“专心做事”</a:t>
            </a:r>
          </a:p>
          <a:p>
            <a:pPr fontAlgn="auto">
              <a:spcAft>
                <a:spcPts val="0"/>
              </a:spcAft>
            </a:pPr>
            <a:r>
              <a:rPr lang="en-US" altLang="zh-CN" smtClean="0"/>
              <a:t>AOP</a:t>
            </a:r>
            <a:r>
              <a:rPr lang="zh-CN" altLang="en-US" smtClean="0"/>
              <a:t>原理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将复杂的需求分解出不同方面，将散布在系统中的公共功能集中解决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采用代理机制组装起来运行，在不改变原程序的基础上对代码段进行增强处理，增加新的功能</a:t>
            </a:r>
            <a:endParaRPr lang="zh-CN" altLang="en-US" dirty="0" smtClean="0"/>
          </a:p>
        </p:txBody>
      </p:sp>
      <p:pic>
        <p:nvPicPr>
          <p:cNvPr id="7" name="Picture 5" descr="aop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26913" y="4177958"/>
            <a:ext cx="4242859" cy="1857388"/>
          </a:xfrm>
          <a:prstGeom prst="rect">
            <a:avLst/>
          </a:prstGeom>
          <a:noFill/>
        </p:spPr>
      </p:pic>
      <p:pic>
        <p:nvPicPr>
          <p:cNvPr id="8" name="Picture 17" descr="asp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765" y="3892206"/>
            <a:ext cx="3200491" cy="242886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54066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1511</Words>
  <Application>Microsoft Office PowerPoint</Application>
  <PresentationFormat>自定义</PresentationFormat>
  <Paragraphs>315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2018-04-18T12:21:17Z</dcterms:modified>
</cp:coreProperties>
</file>