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94" r:id="rId16"/>
    <p:sldId id="278" r:id="rId17"/>
    <p:sldId id="351" r:id="rId18"/>
    <p:sldId id="279" r:id="rId19"/>
    <p:sldId id="280" r:id="rId20"/>
    <p:sldId id="283" r:id="rId21"/>
    <p:sldId id="337" r:id="rId22"/>
    <p:sldId id="339" r:id="rId23"/>
    <p:sldId id="336" r:id="rId24"/>
    <p:sldId id="311" r:id="rId25"/>
    <p:sldId id="284" r:id="rId26"/>
    <p:sldId id="289" r:id="rId27"/>
    <p:sldId id="285" r:id="rId28"/>
    <p:sldId id="286" r:id="rId29"/>
    <p:sldId id="268" r:id="rId30"/>
    <p:sldId id="306" r:id="rId31"/>
    <p:sldId id="322" r:id="rId32"/>
    <p:sldId id="327" r:id="rId33"/>
    <p:sldId id="308" r:id="rId34"/>
    <p:sldId id="309" r:id="rId35"/>
    <p:sldId id="333" r:id="rId36"/>
    <p:sldId id="334" r:id="rId37"/>
    <p:sldId id="340" r:id="rId38"/>
    <p:sldId id="342" r:id="rId39"/>
    <p:sldId id="269" r:id="rId40"/>
    <p:sldId id="343" r:id="rId41"/>
    <p:sldId id="332" r:id="rId42"/>
    <p:sldId id="344" r:id="rId43"/>
    <p:sldId id="345" r:id="rId44"/>
    <p:sldId id="347" r:id="rId45"/>
    <p:sldId id="348" r:id="rId46"/>
    <p:sldId id="350" r:id="rId47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1" clrIdx="0"/>
  <p:cmAuthor id="2" name="12260" initials="1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4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2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3:27.286" idx="12">
    <p:pos x="2830" y="1369"/>
    <p:text>默认值其实存储在我们的 package.json 中
这个 default 就是我们的默认值
nessage就是修改时的通知消息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9:33.850" idx="13">
    <p:pos x="650" y="1332"/>
    <p:text>用过 tsc 的朋友可能都知道监听编译是什么，其实就是监听文件修改然后自动编译，这个功能其实在文件较少的时候比较适用，但是文件较多每次编译都会造成不必要的性能消耗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5:47:07.732" idx="14">
    <p:pos x="3771" y="1257"/>
    <p:text>第一步呢是检查我们的插件是否符合发布规范，其中插件菜单的位置，插件说明文档都在规范里说明了，接下来就直接按下以下步骤进行发布就行了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1:11.876" idx="5">
    <p:pos x="4265" y="1831"/>
    <p:text>其实我们的插件入口脚本（main）就是由主进程启动，面板的入口脚本（index）就是渲染进程启动，每个进程都是独立的，不能直接交互和通信.</p:text>
  </p:cm>
  <p:cm authorId="2" dt="2022-12-12T00:06:44.463" idx="3">
    <p:pos x="3506" y="2576"/>
    <p:text>1. 通过消息通信，Editor.Message.request 或者 Editor.Message.send
2. 使用 socket，但是很少有人这样做，麻烦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3:12.341" idx="6">
    <p:pos x="4302" y="2384"/>
    <p:text>这里经常犯的错就是认为自己使用的是同一份数据，其实是两份单独的数据，互不干扰</p:text>
  </p:cm>
  <p:cm authorId="2" dt="2022-12-11T20:45:35.428" idx="7">
    <p:pos x="4104" y="3084"/>
    <p:text>计算逻辑放在主进程会导致编辑器卡住，影响开发，最好放在插件的渲染进程，或者使用子进程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59:38.197" idx="9">
    <p:pos x="5281" y="982"/>
    <p:text>随着插件开发的深入，可能官方的插件 UI 组件库已经满足不了我们的需要，这时候就需要一个丰富而稳定的组件库，这就是 element plus，但实际上，我们在插件内按照官方文档正常使用最后展示是有问题的，这里我已经解决了这个问题，可以参考链接2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7:10:17.124" idx="19">
    <p:pos x="680" y="1374"/>
    <p:text>对于不了解web开发的朋友来说，每次都要修改代码 -&gt; 编译 -&gt; 运行 才能看到面板效果，实在是浪费大家宝贵的时间，有没有办法避免呢？当然有，我们可以用 Ctrl + Shift + i 打开开发人员工具修改标签和 css 效果，所有修改都是实时生效的，我们可以编辑好想要的效果再复制到我们的源码内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29:44.590" idx="1">
    <p:pos x="4305" y="1338"/>
    <p:text>现在 inspector 扩展简单了很多，不需要2.x时期的装饰器声明，而是直接在 package.json 内定义 inspector 的组件名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48:36.491" idx="10">
    <p:pos x="434" y="3282"/>
    <p:text>使用消息系统虽然有点麻烦，
但是编辑器内部也会靠这些消息来实现撤销，菜单状态修改的操作，所以最好使用此种方式
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10:35.750" idx="10">
    <p:pos x="6207" y="1273"/>
    <p:text>在实际开发过程中，不同的插件经常需要实现相同的功能函数，那么我就可以使用同一份代码，通过 tsconfig 来引入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19:34:15.802" idx="6">
    <p:pos x="1942" y="4066"/>
    <p:text>其实 package.json 里面包含了很多信息，这里我们只说了最重要的三个配置，main 关系到插件能否正常启动，panels关系到面板能否正常展示，contributions 则关系到我们插件逻辑的运行，至于其他部分大家下来可以自行查看，这里有参考链接，可以直接进去看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29:55.691" idx="7">
    <p:pos x="400" y="3388"/>
    <p:text>如果插件根目录不存在 i18n 文件夹，那么 i18n 键则不会替换为 i18n内容，如果i18n 文件夹下文件名不符合语言代号，则会在加载时报错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1:51.752" idx="8">
    <p:pos x="418" y="3502"/>
    <p:text>在脚本中使用是直接通过编辑器提供的接口，我们传递的参数是i18n键，html 和 Json 其实一样，都是 i18n: 前缀加 i18n 键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3:06.819" idx="9">
    <p:pos x="1030" y="3808"/>
    <p:text>这里是引擎默认定义的 i18n，我们可以在插件开发的时候使用，但是如果要发布插件，一定要把插件菜单放在 扩展 菜单下，否则审核不会通过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48:13.749" idx="10">
    <p:pos x="234" y="3935"/>
    <p:text>我们所有的事件都是在 messages 里面注册，这里的 open-panel 就是我们注册的事件，会调用一个 open_panel 的方法，由于没有指定面板键，所以调用的是入口脚本注册的方法，接下来我们看看入口脚本内的 open_panel 方法做了什么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22:52:32.519" idx="21">
    <p:pos x="976" y="1085"/>
    <p:text>简单来说配置系统就是文件读写工具， 用于编辑器环境下的文件读写
我们可以无需任何前提条件在脚本内使用，但是大家注意，我们没有写文件之前首次获取的值一定是 undefined，那我们怎么配置默认值呢？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first.html#%E5%85%A5%E5%8F%A3%E7%A8%8B%E5%BA%8F-maints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hyperlink" Target="https://docs.cocos.com/creator/manual/zh/editor/extension/first-panel.html#%E9%9D%A2%E6%9D%BF%E7%9B%AE%E5%BD%95%E7%BB%93%E6%9E%8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runoob.com/cssref/css-reference.html" TargetMode="External"/><Relationship Id="rId5" Type="http://schemas.openxmlformats.org/officeDocument/2006/relationships/hyperlink" Target="https://www.runoob.com/tags/ref-byfunc.html" TargetMode="External"/><Relationship Id="rId4" Type="http://schemas.openxmlformats.org/officeDocument/2006/relationships/image" Target="../media/image16.png"/><Relationship Id="rId3" Type="http://schemas.openxmlformats.org/officeDocument/2006/relationships/hyperlink" Target="https://docs.cocos.com/creator/manual/zh/editor/extension/panel.html#%E7%BC%96%E5%86%99%E9%9D%A2%E6%9D%BF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docs.cocos.com/creator/manual/zh/editor/extension/messages.html?h=%E6%B6%88%E6%81%AF%E7%B3%BB%E7%BB%9F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ocs.cocos.com/creator/manual/zh/editor/extension/scene-script.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docs.cocos.com/creator/manual/zh/editor/extension/scene-script.html#%E8%B0%83%E7%94%A8%E5%BC%95%E6%93%8E-api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profile.html" TargetMode="External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2.xml"/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uth.cocos.com/#/" TargetMode="External"/><Relationship Id="rId4" Type="http://schemas.openxmlformats.org/officeDocument/2006/relationships/hyperlink" Target="https://store.cocos.com/document/zh/cocos-store-template-extension.html" TargetMode="External"/><Relationship Id="rId3" Type="http://schemas.openxmlformats.org/officeDocument/2006/relationships/hyperlink" Target="https://docs.cocos.com/creator/manual/zh/editor/extension/store/upload-store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1.png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3.xml"/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4.xml"/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5.xml"/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forum.cocos.org/t/topic/135647/11?u=1226085293" TargetMode="External"/><Relationship Id="rId4" Type="http://schemas.openxmlformats.org/officeDocument/2006/relationships/image" Target="../media/image26.png"/><Relationship Id="rId3" Type="http://schemas.openxmlformats.org/officeDocument/2006/relationships/hyperlink" Target="https://element-plus.gitee.io/zh-CN/component/button.html#%E5%9F%BA%E7%A1%80%E7%94%A8%E6%B3%95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6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7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inspector.html#%E8%87%AA%E5%AE%9A%E4%B9%89-component-%E6%B8%B2%E6%9F%93" TargetMode="External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8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tags" Target="../tags/tag10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tags" Target="../tags/tag10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npmjs.com/package/@muzzik/cc-plugin-cli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8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1.png"/><Relationship Id="rId1" Type="http://schemas.openxmlformats.org/officeDocument/2006/relationships/tags" Target="../tags/tag109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tags" Target="../tags/tag11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tags" Target="../tags/tag114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tags" Target="../tags/tag11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17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1.png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hyperlink" Target="https://docs.cocos.com/creator/manual/zh/editor/extension/first.html#%E6%89%A9%E5%B1%95%E5%AE%9A%E4%B9%89%E6%96%87%E4%BB%B6-packagejs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91375" y="3552825"/>
            <a:ext cx="4542790" cy="169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2085" y="3552825"/>
            <a:ext cx="6356985" cy="1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335915" y="3830320"/>
            <a:ext cx="806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"path": "i18n:menu.</a:t>
            </a:r>
            <a:r>
              <a:rPr lang="en-US" sz="2400" b="1">
                <a:sym typeface="+mn-ea"/>
              </a:rPr>
              <a:t>extension</a:t>
            </a:r>
            <a:r>
              <a:rPr sz="2400" b="1">
                <a:sym typeface="+mn-ea"/>
              </a:rPr>
              <a:t>/demo_part1"</a:t>
            </a:r>
            <a:endParaRPr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35915" y="4406265"/>
            <a:ext cx="648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"label": "i18n:demo_part1.open_panel"</a:t>
            </a:r>
            <a:endParaRPr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5671820"/>
            <a:ext cx="543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菜单路径：扩展</a:t>
            </a:r>
            <a:r>
              <a:rPr lang="en-US" altLang="zh-CN" sz="2400" b="1"/>
              <a:t>/demo_part1/默认面板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974205" y="383032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"message": "open-panel"</a:t>
            </a:r>
            <a:endParaRPr sz="2400" b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3135" y="5671820"/>
            <a:ext cx="3416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点击事件：</a:t>
            </a:r>
            <a:r>
              <a:rPr lang="en-US" altLang="zh-CN" sz="2400" b="1"/>
              <a:t> </a:t>
            </a:r>
            <a:r>
              <a:rPr sz="2400" b="1">
                <a:sym typeface="+mn-ea"/>
              </a:rPr>
              <a:t>open-panel</a:t>
            </a:r>
            <a:endParaRPr lang="zh-CN" altLang="en-US" sz="2400" b="1">
              <a:sym typeface="+mn-ea"/>
            </a:endParaRPr>
          </a:p>
        </p:txBody>
      </p:sp>
      <p:pic>
        <p:nvPicPr>
          <p:cNvPr id="2" name="图片 1" descr="9X{JNOE[GOTGSH1`I7UG%U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5" y="1563370"/>
            <a:ext cx="592582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菜单事件怎么触发？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840" y="361188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所有事件在此注册</a:t>
            </a:r>
            <a:endParaRPr lang="zh-CN" sz="2400" b="1">
              <a:sym typeface="+mn-ea"/>
            </a:endParaRPr>
          </a:p>
        </p:txBody>
      </p:sp>
      <p:pic>
        <p:nvPicPr>
          <p:cNvPr id="9" name="图片 8" descr="VCX_5R[1BBD1P5Y7I3[DW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5" y="2456815"/>
            <a:ext cx="5784850" cy="294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3840" y="4352290"/>
            <a:ext cx="4977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s.</a:t>
            </a:r>
            <a:r>
              <a:rPr lang="zh-CN" altLang="en-US" sz="2400" b="1">
                <a:sym typeface="+mn-ea"/>
              </a:rPr>
              <a:t>事件键</a:t>
            </a:r>
            <a:r>
              <a:rPr lang="en-US" sz="2400" b="1">
                <a:sym typeface="+mn-ea"/>
              </a:rPr>
              <a:t>.methods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事件触发的方法</a:t>
            </a:r>
            <a:endParaRPr 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40" y="5337810"/>
            <a:ext cx="539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sz="2400" b="1">
                <a:sym typeface="+mn-ea"/>
              </a:rPr>
              <a:t>methods</a:t>
            </a:r>
            <a:r>
              <a:rPr sz="2400" b="1">
                <a:sym typeface="+mn-ea"/>
              </a:rPr>
              <a:t>: </a:t>
            </a:r>
            <a:r>
              <a:rPr lang="en-US" sz="2400" b="1">
                <a:sym typeface="+mn-ea"/>
              </a:rPr>
              <a:t>[</a:t>
            </a:r>
            <a:r>
              <a:rPr lang="zh-CN" altLang="en-US" sz="2400" b="1">
                <a:sym typeface="+mn-ea"/>
              </a:rPr>
              <a:t>方法名</a:t>
            </a:r>
            <a:r>
              <a:rPr lang="en-US" altLang="zh-CN" sz="2400" b="1">
                <a:sym typeface="+mn-ea"/>
              </a:rPr>
              <a:t>  |  </a:t>
            </a:r>
            <a:r>
              <a:rPr lang="zh-CN" sz="2400" b="1">
                <a:sym typeface="+mn-ea"/>
              </a:rPr>
              <a:t>面板键</a:t>
            </a:r>
            <a:r>
              <a:rPr lang="en-US" sz="2400" b="1">
                <a:sym typeface="+mn-ea"/>
              </a:rPr>
              <a:t>.</a:t>
            </a:r>
            <a:r>
              <a:rPr lang="zh-CN" altLang="en-US" sz="2400" b="1">
                <a:sym typeface="+mn-ea"/>
              </a:rPr>
              <a:t>方法</a:t>
            </a:r>
            <a:r>
              <a:rPr lang="zh-CN" altLang="en-US" sz="2400" b="1">
                <a:sym typeface="+mn-ea"/>
              </a:rPr>
              <a:t>名</a:t>
            </a:r>
            <a:r>
              <a:rPr lang="en-US" altLang="zh-CN" sz="2400" b="1">
                <a:sym typeface="+mn-ea"/>
              </a:rPr>
              <a:t>]</a:t>
            </a:r>
            <a:endParaRPr lang="en-US" altLang="zh-CN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4991735"/>
            <a:ext cx="858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Editor.Panel.open</a:t>
            </a:r>
            <a:r>
              <a:rPr lang="zh-CN" sz="2400" b="1"/>
              <a:t>：打开面板，参数为扩展名</a:t>
            </a:r>
            <a:r>
              <a:rPr lang="en-US" altLang="zh-CN" sz="2400" b="1"/>
              <a:t> | </a:t>
            </a:r>
            <a:r>
              <a:rPr lang="zh-CN" altLang="en-US" sz="2400" b="1"/>
              <a:t>扩展名</a:t>
            </a:r>
            <a:r>
              <a:rPr lang="en-US" altLang="zh-CN" sz="2400" b="1"/>
              <a:t>.</a:t>
            </a:r>
            <a:r>
              <a:rPr lang="zh-CN" altLang="en-US" sz="2400" b="1"/>
              <a:t>面板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%9A4H_2TZCH$55F7DERM`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647825"/>
            <a:ext cx="6801485" cy="2531745"/>
          </a:xfrm>
          <a:prstGeom prst="rect">
            <a:avLst/>
          </a:prstGeom>
        </p:spPr>
      </p:pic>
      <p:sp>
        <p:nvSpPr>
          <p:cNvPr id="11" name="文本框 10">
            <a:hlinkClick r:id="rId4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K99SC{DRHW~MB{S96CG]3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35" y="1892300"/>
            <a:ext cx="6774815" cy="4665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H~EYZQDHWQZ_00JW[`Y$T{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1673860"/>
            <a:ext cx="536448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8195" y="359410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main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输出目录</a:t>
            </a:r>
            <a:r>
              <a:rPr lang="en-US" altLang="zh-CN" sz="2400" b="1"/>
              <a:t>\</a:t>
            </a:r>
            <a:r>
              <a:rPr lang="zh-CN" altLang="en-US" sz="2400" b="1"/>
              <a:t>panels\default\script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98195" y="18472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title</a:t>
            </a:r>
            <a:r>
              <a:rPr lang="zh-CN" altLang="en-US" sz="2400" b="1"/>
              <a:t>：面板</a:t>
            </a:r>
            <a:r>
              <a:rPr lang="zh-CN" altLang="en-US" sz="2400" b="1"/>
              <a:t>标题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98195" y="258191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type</a:t>
            </a:r>
            <a:r>
              <a:rPr lang="zh-CN" altLang="en-US" sz="2400" b="1"/>
              <a:t>：dockable | simple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可停靠</a:t>
            </a:r>
            <a:r>
              <a:rPr lang="en-US" altLang="zh-CN" sz="2400" b="1"/>
              <a:t>      | </a:t>
            </a:r>
            <a:r>
              <a:rPr lang="zh-CN" altLang="en-US" sz="2400" b="1"/>
              <a:t>不可</a:t>
            </a:r>
            <a:r>
              <a:rPr lang="zh-CN" altLang="en-US" sz="2400" b="1"/>
              <a:t>停靠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798195" y="46920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size</a:t>
            </a:r>
            <a:r>
              <a:rPr lang="zh-CN" altLang="en-US" sz="2400" b="1"/>
              <a:t>：面板大小</a:t>
            </a:r>
            <a:r>
              <a:rPr lang="zh-CN" altLang="en-US" sz="2400" b="1"/>
              <a:t>控制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4" name="图片 3" descr="{2HQ}ET@%GJY708C`WGXAJ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0" y="1642110"/>
            <a:ext cx="5328285" cy="7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8090" y="256857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template</a:t>
            </a:r>
            <a:r>
              <a:rPr lang="zh-CN" altLang="en-US" sz="2400" b="1"/>
              <a:t>：</a:t>
            </a:r>
            <a:r>
              <a:rPr lang="en-US" altLang="zh-CN" sz="2400" b="1"/>
              <a:t>html </a:t>
            </a:r>
            <a:r>
              <a:rPr lang="zh-CN" altLang="en-US" sz="2400" b="1"/>
              <a:t>文件内容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228090" y="3117215"/>
            <a:ext cx="299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style</a:t>
            </a:r>
            <a:r>
              <a:rPr lang="zh-CN" altLang="en-US" sz="2400" b="1"/>
              <a:t>：</a:t>
            </a:r>
            <a:r>
              <a:rPr lang="en-US" sz="2400" b="1"/>
              <a:t>css </a:t>
            </a:r>
            <a:r>
              <a:rPr lang="zh-CN" altLang="en-US" sz="2400" b="1"/>
              <a:t>文件</a:t>
            </a:r>
            <a:r>
              <a:rPr lang="zh-CN" altLang="en-US" sz="2400" b="1"/>
              <a:t>内容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145665" y="6431915"/>
            <a:ext cx="124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5" action="ppaction://hlinkfile"/>
              </a:rPr>
              <a:t>html</a:t>
            </a:r>
            <a:r>
              <a:rPr lang="zh-CN" altLang="en-US" sz="2000">
                <a:latin typeface="+mn-ea"/>
                <a:cs typeface="+mn-ea"/>
                <a:hlinkClick r:id="rId5" action="ppaction://hlinkfile"/>
              </a:rPr>
              <a:t>标签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2705" y="6431915"/>
            <a:ext cx="105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6" action="ppaction://hlinkfile"/>
              </a:rPr>
              <a:t>css</a:t>
            </a:r>
            <a:r>
              <a:rPr lang="zh-CN" altLang="en-US" sz="2000">
                <a:latin typeface="+mn-ea"/>
                <a:cs typeface="+mn-ea"/>
                <a:hlinkClick r:id="rId6" action="ppaction://hlinkfile"/>
              </a:rPr>
              <a:t>属性</a:t>
            </a:r>
            <a:endParaRPr lang="zh-CN" altLang="en-US" sz="2000">
              <a:latin typeface="+mn-ea"/>
              <a:cs typeface="+mn-ea"/>
              <a:hlinkClick r:id="rId6" action="ppaction://hlinkfil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28090" y="2019935"/>
            <a:ext cx="387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listeners</a:t>
            </a:r>
            <a:r>
              <a:rPr lang="zh-CN" altLang="en-US" sz="2400" b="1"/>
              <a:t>：面板的事件</a:t>
            </a:r>
            <a:r>
              <a:rPr lang="zh-CN" altLang="en-US" sz="2400" b="1"/>
              <a:t>监听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228090" y="3665855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$</a:t>
            </a:r>
            <a:r>
              <a:rPr lang="zh-CN" altLang="en-US" sz="2400" b="1"/>
              <a:t>：标签全局选择</a:t>
            </a:r>
            <a:r>
              <a:rPr lang="zh-CN" altLang="en-US" sz="2400" b="1"/>
              <a:t>器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1228090" y="4214495"/>
            <a:ext cx="480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methods</a:t>
            </a:r>
            <a:r>
              <a:rPr lang="zh-CN" altLang="en-US" sz="2400" b="1"/>
              <a:t>：面板的方法定义，可通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过</a:t>
            </a:r>
            <a:r>
              <a:rPr lang="en-US" altLang="zh-CN" sz="2400" b="1"/>
              <a:t>   this.  </a:t>
            </a:r>
            <a:r>
              <a:rPr lang="zh-CN" altLang="en-US" sz="2400" b="1"/>
              <a:t>访问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`V0ME1R7YJD~KIVH)%9BXM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15" y="1642110"/>
            <a:ext cx="10589260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4800" y="6638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有哪些消息？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消息列表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5" name="图片 4" descr="W1$Z2R~O2JBR6T_WS9PXZ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293620"/>
            <a:ext cx="9876155" cy="5539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怎么调试消息？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消息调试工具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2" name="图片 1" descr="5TX[FJGQGD0{E003SSM)~]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" y="2293620"/>
            <a:ext cx="996442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0445" y="1720215"/>
            <a:ext cx="582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场景脚本是什么？什么时候用到它</a:t>
            </a:r>
            <a:r>
              <a:rPr lang="zh-CN" altLang="en-US" sz="2400" b="1"/>
              <a:t>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785620" y="2626995"/>
            <a:ext cx="485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场景脚本在</a:t>
            </a:r>
            <a:r>
              <a:rPr lang="en-US" altLang="zh-CN" sz="2400" b="1"/>
              <a:t>package.json</a:t>
            </a:r>
            <a:r>
              <a:rPr lang="zh-CN" altLang="en-US" sz="2400" b="1"/>
              <a:t>中的</a:t>
            </a:r>
            <a:r>
              <a:rPr lang="zh-CN" altLang="en-US" sz="2400" b="1"/>
              <a:t>定义</a:t>
            </a:r>
            <a:endParaRPr lang="zh-CN" altLang="en-US" sz="2400" b="1"/>
          </a:p>
        </p:txBody>
      </p:sp>
      <p:pic>
        <p:nvPicPr>
          <p:cNvPr id="9" name="图片 8" descr="GKXLA(7JZK_EFW]4WK22{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60" y="3235325"/>
            <a:ext cx="5034280" cy="2728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55860" y="26269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</a:t>
            </a:r>
            <a:r>
              <a:rPr lang="zh-CN" altLang="en-US" sz="2400" b="1"/>
              <a:t>结构</a:t>
            </a:r>
            <a:endParaRPr lang="zh-CN" altLang="en-US" sz="2400" b="1"/>
          </a:p>
        </p:txBody>
      </p:sp>
      <p:pic>
        <p:nvPicPr>
          <p:cNvPr id="13" name="图片 12" descr="21B9C}~0OGC~Y`{J9`1L25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45" y="3251835"/>
            <a:ext cx="5621655" cy="2712085"/>
          </a:xfrm>
          <a:prstGeom prst="rect">
            <a:avLst/>
          </a:prstGeom>
        </p:spPr>
      </p:pic>
      <p:sp>
        <p:nvSpPr>
          <p:cNvPr id="3" name="文本框 2">
            <a:hlinkClick r:id="rId5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790" y="19989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怎么和场景</a:t>
            </a:r>
            <a:r>
              <a:rPr lang="zh-CN" altLang="en-US" sz="2400" b="1"/>
              <a:t>通信？</a:t>
            </a:r>
            <a:endParaRPr lang="zh-CN" altLang="en-US" sz="2400" b="1"/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G33Z@LWNOI6{X2$L~EHC8T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2945130"/>
            <a:ext cx="10850880" cy="2054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350" y="54851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答案：消息系统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配置系统是</a:t>
            </a:r>
            <a:r>
              <a:rPr lang="zh-CN" altLang="en-US" sz="2400" b="1"/>
              <a:t>什么？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4423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简单使用</a:t>
            </a:r>
            <a:endParaRPr lang="zh-CN" altLang="en-US" sz="2400" b="1"/>
          </a:p>
        </p:txBody>
      </p:sp>
      <p:pic>
        <p:nvPicPr>
          <p:cNvPr id="12" name="图片 11" descr="8OBRV9D~8KLV7K0L`KX8TY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5" y="4146550"/>
            <a:ext cx="8392795" cy="146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怎么配置默认值？</a:t>
            </a:r>
            <a:endParaRPr lang="zh-CN" altLang="en-US" sz="2400" b="1"/>
          </a:p>
        </p:txBody>
      </p:sp>
      <p:pic>
        <p:nvPicPr>
          <p:cNvPr id="2" name="图片 1" descr="RTPJ635ERW]~`79H7X(PS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3261360"/>
            <a:ext cx="787717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$CWS}S(5@NZ{37E5OX$Q$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628140"/>
            <a:ext cx="5101590" cy="489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825" y="2606675"/>
            <a:ext cx="490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</a:t>
            </a:r>
            <a:r>
              <a:rPr lang="zh-CN" altLang="en-US" sz="2400" b="1"/>
              <a:t>：</a:t>
            </a:r>
            <a:r>
              <a:rPr lang="en-US" altLang="zh-CN" sz="2400" b="1"/>
              <a:t>typescript </a:t>
            </a:r>
            <a:r>
              <a:rPr lang="zh-CN" altLang="en-US" sz="2400" b="1"/>
              <a:t>语言自己的编译器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85825" y="3460115"/>
            <a:ext cx="4601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-b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：编译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85825" y="4313555"/>
            <a:ext cx="5262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-w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：监听编译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发布</a:t>
            </a:r>
            <a:r>
              <a:rPr lang="zh-CN" altLang="en-US" sz="4000" b="1">
                <a:sym typeface="+mn-ea"/>
              </a:rPr>
              <a:t>插件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517650" y="2117090"/>
            <a:ext cx="3958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请仔细阅读发布</a:t>
            </a:r>
            <a:r>
              <a:rPr lang="en-US" altLang="zh-CN" sz="2400" b="1"/>
              <a:t> </a:t>
            </a:r>
            <a:r>
              <a:rPr lang="zh-CN" altLang="en-US" sz="2400" b="1">
                <a:hlinkClick r:id="rId4" action="ppaction://hlinkfile"/>
              </a:rPr>
              <a:t>插件规范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17650" y="2837815"/>
            <a:ext cx="5144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确认无误后登陆</a:t>
            </a:r>
            <a:r>
              <a:rPr lang="en-US" altLang="zh-CN" sz="2400" b="1"/>
              <a:t> </a:t>
            </a:r>
            <a:r>
              <a:rPr lang="en-US" altLang="zh-CN" sz="2400" b="1">
                <a:hlinkClick r:id="rId5" action="ppaction://hlinkfile"/>
              </a:rPr>
              <a:t>cocos</a:t>
            </a:r>
            <a:r>
              <a:rPr lang="zh-CN" altLang="en-US" sz="2400" b="1">
                <a:hlinkClick r:id="rId5" action="ppaction://hlinkfile"/>
              </a:rPr>
              <a:t>开发者中心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558540"/>
            <a:ext cx="5380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3. </a:t>
            </a:r>
            <a:r>
              <a:rPr lang="zh-CN" altLang="en-US" sz="2400" b="1"/>
              <a:t>点击商店</a:t>
            </a:r>
            <a:r>
              <a:rPr lang="en-US" altLang="zh-CN" sz="2400" b="1"/>
              <a:t> -&gt; </a:t>
            </a:r>
            <a:r>
              <a:rPr lang="zh-CN" altLang="en-US" sz="2400" b="1"/>
              <a:t>卖家中心</a:t>
            </a:r>
            <a:r>
              <a:rPr lang="en-US" altLang="zh-CN" sz="2400" b="1"/>
              <a:t> -&gt; </a:t>
            </a:r>
            <a:r>
              <a:rPr lang="zh-CN" altLang="en-US" sz="2400" b="1"/>
              <a:t>发布新资源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517650" y="4279265"/>
            <a:ext cx="844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4. </a:t>
            </a:r>
            <a:r>
              <a:rPr lang="zh-CN" altLang="en-US" sz="2400" b="1"/>
              <a:t>填写好后静待两三天审核时间，如有问题官方人员会联系你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3.html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8417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>
                <a:sym typeface="+mn-ea"/>
              </a:rPr>
              <a:t>使用</a:t>
            </a:r>
            <a:r>
              <a:rPr lang="en-US" altLang="zh-CN" sz="3200" b="1"/>
              <a:t>element-plus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5.</a:t>
            </a:r>
            <a:r>
              <a:rPr lang="zh-CN" altLang="en-US" sz="3200" b="1">
                <a:sym typeface="+mn-ea"/>
              </a:rPr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8047355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ym typeface="+mn-ea"/>
              </a:rPr>
              <a:t>6.</a:t>
            </a:r>
            <a:r>
              <a:rPr lang="zh-CN" altLang="en-US" sz="3200" b="1">
                <a:sym typeface="+mn-ea"/>
              </a:rPr>
              <a:t>插件编译器的使用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4.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5912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什么是主进程，什么是渲染进程？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905510" y="4164330"/>
            <a:ext cx="4490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进程间如何通信与交互？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进程使用</a:t>
            </a:r>
            <a:r>
              <a:rPr lang="zh-CN" altLang="en-US" sz="2800" b="1"/>
              <a:t>误区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333500" y="4005580"/>
            <a:ext cx="539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进程</a:t>
            </a:r>
            <a:r>
              <a:rPr lang="zh-CN" altLang="en-US" sz="2400" b="1"/>
              <a:t>间数据不是共享的，而是单独的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333500" y="4878070"/>
            <a:ext cx="5093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不要把昂贵的计算逻辑</a:t>
            </a:r>
            <a:r>
              <a:rPr lang="zh-CN" altLang="en-US" sz="2400" b="1"/>
              <a:t>放在主进程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76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en-US" altLang="zh-CN" sz="3200" b="1">
                  <a:sym typeface="+mn-ea"/>
                </a:rPr>
                <a:t>package.json</a:t>
              </a:r>
              <a:r>
                <a:rPr lang="zh-CN" altLang="en-US" sz="3200" b="1">
                  <a:sym typeface="+mn-ea"/>
                </a:rPr>
                <a:t>简述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消息</a:t>
              </a:r>
              <a:r>
                <a:rPr lang="zh-CN" altLang="en-US" sz="3200" b="1"/>
                <a:t>系统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5348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9.</a:t>
              </a:r>
              <a:r>
                <a:rPr lang="zh-CN" altLang="en-US" sz="3200" b="1">
                  <a:sym typeface="+mn-ea"/>
                </a:rPr>
                <a:t>插件</a:t>
              </a:r>
              <a:r>
                <a:rPr lang="zh-CN" altLang="en-US" sz="3200" b="1">
                  <a:sym typeface="+mn-ea"/>
                </a:rPr>
                <a:t>编译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</a:t>
              </a:r>
              <a:r>
                <a:rPr lang="zh-CN" altLang="en-US" sz="3200" b="1"/>
                <a:t>插件多语言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4244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2095" y="4110355"/>
            <a:ext cx="295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10.</a:t>
            </a:r>
            <a:r>
              <a:rPr lang="zh-CN" altLang="en-US" sz="3200" b="1">
                <a:sym typeface="+mn-ea"/>
              </a:rPr>
              <a:t>发布</a:t>
            </a:r>
            <a:r>
              <a:rPr lang="zh-CN" altLang="en-US" sz="3200" b="1"/>
              <a:t>插件</a:t>
            </a:r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7872095" y="2060973"/>
            <a:ext cx="214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7.</a:t>
            </a:r>
            <a:r>
              <a:rPr lang="zh-CN" altLang="en-US" sz="3200" b="1"/>
              <a:t>场景脚本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331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使用</a:t>
            </a:r>
            <a:r>
              <a:rPr lang="en-US" altLang="zh-CN" sz="4000" b="1">
                <a:sym typeface="+mn-ea"/>
              </a:rPr>
              <a:t>element-plus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5765" y="1503045"/>
            <a:ext cx="6682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</a:t>
            </a:r>
            <a:r>
              <a:rPr lang="en-US" altLang="zh-CN" sz="2800" b="1">
                <a:sym typeface="+mn-ea"/>
              </a:rPr>
              <a:t>element-plus</a:t>
            </a:r>
            <a:r>
              <a:rPr lang="zh-CN" altLang="en-US" sz="2800" b="1"/>
              <a:t>？为什么使用它？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76885" y="58997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9" name="图片 8" descr="1L4WAHQCWOYGN}PHG@9CVO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2275840"/>
            <a:ext cx="9260840" cy="6109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885" y="6431915"/>
            <a:ext cx="1339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r>
              <a:rPr lang="en-US" altLang="zh-CN" sz="2000">
                <a:hlinkClick r:id="rId5" action="ppaction://hlinkfile"/>
              </a:rPr>
              <a:t>2</a:t>
            </a:r>
            <a:endParaRPr lang="en-US" altLang="zh-CN" sz="2000"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06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调试技巧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" y="3137535"/>
            <a:ext cx="5649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修改标签：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右击</a:t>
            </a:r>
            <a:r>
              <a:rPr lang="en-US" altLang="zh-CN" sz="2400" b="1"/>
              <a:t>html</a:t>
            </a:r>
            <a:r>
              <a:rPr lang="zh-CN" altLang="en-US" sz="2400" b="1"/>
              <a:t>标签，点击</a:t>
            </a:r>
            <a:r>
              <a:rPr lang="en-US" altLang="zh-CN" sz="2400" b="1"/>
              <a:t> Edit as HTML</a:t>
            </a:r>
            <a:endParaRPr lang="en-US" altLang="zh-CN" sz="2400" b="1"/>
          </a:p>
        </p:txBody>
      </p:sp>
      <p:pic>
        <p:nvPicPr>
          <p:cNvPr id="5" name="图片 4" descr="@%@X(1I{ZG]7RKVB{YBGUR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0" y="1955800"/>
            <a:ext cx="5414645" cy="2011680"/>
          </a:xfrm>
          <a:prstGeom prst="rect">
            <a:avLst/>
          </a:prstGeom>
        </p:spPr>
      </p:pic>
      <p:pic>
        <p:nvPicPr>
          <p:cNvPr id="9" name="图片 8" descr="{O]YVUG2D9HLO168SZ~HQ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40" y="4240530"/>
            <a:ext cx="5476875" cy="3095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145" y="5852795"/>
            <a:ext cx="5566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修改</a:t>
            </a:r>
            <a:r>
              <a:rPr lang="en-US" altLang="zh-CN" sz="2400" b="1"/>
              <a:t>css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        Element -&gt; style -&gt; element.style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215" y="2179320"/>
            <a:ext cx="5338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怎么声明我们的</a:t>
            </a:r>
            <a:r>
              <a:rPr lang="en-US" altLang="zh-CN" sz="2800" b="1"/>
              <a:t>inspector</a:t>
            </a:r>
            <a:r>
              <a:rPr lang="zh-CN" altLang="en-US" sz="2800" b="1"/>
              <a:t>面板？</a:t>
            </a:r>
            <a:endParaRPr lang="zh-CN" altLang="en-US" sz="2800" b="1"/>
          </a:p>
        </p:txBody>
      </p:sp>
      <p:pic>
        <p:nvPicPr>
          <p:cNvPr id="3" name="图片 2" descr="QLK@E]6E1[JOY6D5JE]230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3064510"/>
            <a:ext cx="9515475" cy="2950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745" y="629285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0775" y="214439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与组件数据的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2496820" y="307213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场景</a:t>
            </a:r>
            <a:r>
              <a:rPr lang="zh-CN" altLang="en-US" sz="2800" b="1"/>
              <a:t>脚本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2496820" y="502920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消息</a:t>
            </a:r>
            <a:r>
              <a:rPr lang="zh-CN" altLang="en-US" sz="2800" b="1"/>
              <a:t>系统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3573145" y="3895090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场景脚本内可以轻松使用引擎的接口获取到组件，这里不过多介绍</a:t>
            </a:r>
            <a:r>
              <a:rPr lang="en-US" altLang="zh-CN" sz="2000" b="1"/>
              <a:t>...</a:t>
            </a:r>
            <a:endParaRPr lang="en-US" altLang="zh-CN" sz="2000" b="1"/>
          </a:p>
        </p:txBody>
      </p:sp>
      <p:sp>
        <p:nvSpPr>
          <p:cNvPr id="14" name="文本框 13"/>
          <p:cNvSpPr txBox="1"/>
          <p:nvPr/>
        </p:nvSpPr>
        <p:spPr>
          <a:xfrm>
            <a:off x="3573145" y="5793105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编辑器使用的方式，推荐使用此种</a:t>
            </a:r>
            <a:r>
              <a:rPr lang="zh-CN" altLang="en-US" sz="2000" b="1"/>
              <a:t>方式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消息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pic>
        <p:nvPicPr>
          <p:cNvPr id="3" name="图片 2" descr="09T%}~L[IKSFAC[TZB}N`Y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40" y="2122170"/>
            <a:ext cx="6796405" cy="4574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625" y="3707765"/>
            <a:ext cx="3954780" cy="120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注意：</a:t>
            </a:r>
            <a:endParaRPr lang="zh-CN" altLang="en-US" sz="2400" b="1"/>
          </a:p>
          <a:p>
            <a:r>
              <a:rPr lang="zh-CN" altLang="en-US" sz="2400" b="1"/>
              <a:t> </a:t>
            </a:r>
            <a:r>
              <a:rPr lang="en-US" altLang="zh-CN" sz="2400" b="1"/>
              <a:t>     </a:t>
            </a:r>
            <a:r>
              <a:rPr lang="zh-CN" altLang="en-US" sz="2400" b="1"/>
              <a:t>编辑器会依赖这些消息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插件公共</a:t>
            </a:r>
            <a:r>
              <a:rPr lang="zh-CN" altLang="en-US" sz="4000" b="1">
                <a:sym typeface="+mn-ea"/>
              </a:rPr>
              <a:t>代码库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8796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在插件根目录</a:t>
            </a:r>
            <a:r>
              <a:rPr lang="en-US" altLang="zh-CN" sz="2800" b="1"/>
              <a:t> tsconfig.include </a:t>
            </a:r>
            <a:r>
              <a:rPr lang="zh-CN" altLang="en-US" sz="2800" b="1"/>
              <a:t>中添加我们的公共</a:t>
            </a:r>
            <a:r>
              <a:rPr lang="zh-CN" altLang="en-US" sz="2800" b="1"/>
              <a:t>代码</a:t>
            </a:r>
            <a:endParaRPr lang="zh-CN" altLang="en-US" sz="2800" b="1"/>
          </a:p>
        </p:txBody>
      </p:sp>
      <p:pic>
        <p:nvPicPr>
          <p:cNvPr id="5" name="图片 4" descr="0%2BQDT]KKHODL{(%0(Q)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855085"/>
            <a:ext cx="1005459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插件编译器的使用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2252345"/>
            <a:ext cx="7453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为什么要用</a:t>
            </a:r>
            <a:r>
              <a:rPr lang="zh-CN" altLang="en-US" sz="3200" b="1">
                <a:sym typeface="+mn-ea"/>
              </a:rPr>
              <a:t>插件编译器（</a:t>
            </a:r>
            <a:r>
              <a:rPr lang="en-US" altLang="zh-CN" sz="3200" b="1">
                <a:sym typeface="+mn-ea"/>
              </a:rPr>
              <a:t>cc-plugin-cli</a:t>
            </a:r>
            <a:r>
              <a:rPr lang="zh-CN" altLang="en-US" sz="3200" b="1">
                <a:sym typeface="+mn-ea"/>
              </a:rPr>
              <a:t>）</a:t>
            </a:r>
            <a:endParaRPr lang="zh-CN" altLang="en-US" sz="3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3168015"/>
            <a:ext cx="9468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如果代码中没有引用公共代码库，编译后目录路径</a:t>
            </a:r>
            <a:r>
              <a:rPr lang="zh-CN" altLang="en-US" sz="2800" b="1"/>
              <a:t>不一致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402715" y="4022090"/>
            <a:ext cx="5794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自动拷贝依赖</a:t>
            </a:r>
            <a:r>
              <a:rPr lang="en-US" altLang="zh-CN" sz="2800" b="1"/>
              <a:t> </a:t>
            </a:r>
            <a:r>
              <a:rPr lang="en-US" altLang="zh-CN" sz="2800" b="1">
                <a:sym typeface="+mn-ea"/>
              </a:rPr>
              <a:t>npm </a:t>
            </a:r>
            <a:r>
              <a:rPr lang="zh-CN" altLang="en-US" sz="2800" b="1">
                <a:sym typeface="+mn-ea"/>
              </a:rPr>
              <a:t>包到输出</a:t>
            </a:r>
            <a:r>
              <a:rPr lang="zh-CN" altLang="en-US" sz="2800" b="1">
                <a:sym typeface="+mn-ea"/>
              </a:rPr>
              <a:t>目录</a:t>
            </a:r>
            <a:endParaRPr lang="zh-CN" altLang="en-US" sz="28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2715" y="4876165"/>
            <a:ext cx="3759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3. </a:t>
            </a:r>
            <a:r>
              <a:rPr lang="zh-CN" altLang="en-US" sz="2800" b="1"/>
              <a:t>可输出</a:t>
            </a:r>
            <a:r>
              <a:rPr lang="en-US" altLang="zh-CN" sz="2800" b="1"/>
              <a:t> zip </a:t>
            </a:r>
            <a:r>
              <a:rPr lang="zh-CN" altLang="en-US" sz="2800" b="1"/>
              <a:t>方便</a:t>
            </a:r>
            <a:r>
              <a:rPr lang="zh-CN" altLang="en-US" sz="2800" b="1"/>
              <a:t>上传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643255" y="604456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906145" y="5751830"/>
            <a:ext cx="1966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hlinkClick r:id="rId3" action="ppaction://hlinkfile"/>
              </a:rPr>
              <a:t>npm </a:t>
            </a:r>
            <a:r>
              <a:rPr lang="zh-CN" altLang="en-US" sz="3200" b="1">
                <a:hlinkClick r:id="rId3" action="ppaction://hlinkfile"/>
              </a:rPr>
              <a:t>主页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52641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en-US" altLang="zh-CN" sz="3200" b="1">
                <a:sym typeface="+mn-ea"/>
              </a:rPr>
              <a:t>creator </a:t>
            </a:r>
            <a:r>
              <a:rPr lang="zh-CN" altLang="en-US" sz="3200" b="1">
                <a:sym typeface="+mn-ea"/>
              </a:rPr>
              <a:t>编辑器制作插件</a:t>
            </a:r>
            <a:r>
              <a:rPr lang="en-US" altLang="zh-CN" sz="3200" b="1">
                <a:sym typeface="+mn-ea"/>
              </a:rPr>
              <a:t>UI</a:t>
            </a:r>
            <a:endParaRPr lang="zh-CN" altLang="en-US" sz="3200" b="1">
              <a:sym typeface="+mn-ea"/>
            </a:endParaRPr>
          </a:p>
          <a:p>
            <a:pPr algn="l"/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调试</a:t>
            </a:r>
            <a:r>
              <a:rPr lang="zh-CN" altLang="en-US" sz="3200" b="1"/>
              <a:t>插件主进程</a:t>
            </a:r>
            <a:r>
              <a:rPr lang="zh-CN" altLang="en-US" sz="3200" b="1"/>
              <a:t>代码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3637280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3.</a:t>
            </a:r>
            <a:r>
              <a:rPr lang="zh-CN" altLang="en-US" sz="3200" b="1"/>
              <a:t>如何更好的加密</a:t>
            </a:r>
            <a:r>
              <a:rPr lang="zh-CN" altLang="en-US" sz="3200" b="1">
                <a:sym typeface="+mn-ea"/>
              </a:rPr>
              <a:t>代码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 descr="P41P{NWTOZQG@RXZ4L($_J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1252220"/>
            <a:ext cx="781431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 descr="E}R8N7%HS5N18PWHN}`9Z%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4531995"/>
            <a:ext cx="11913235" cy="1842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2715" y="2254885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调试：可以直接链接到预览网址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402715" y="2804160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</a:t>
            </a:r>
            <a:r>
              <a:rPr lang="zh-CN" altLang="en-US" sz="2400" b="1"/>
              <a:t>发布：一个本地</a:t>
            </a:r>
            <a:r>
              <a:rPr lang="en-US" altLang="zh-CN" sz="2400" b="1"/>
              <a:t> http-server </a:t>
            </a:r>
            <a:r>
              <a:rPr lang="zh-CN" altLang="en-US" sz="2400" b="1"/>
              <a:t>就可以搞定</a:t>
            </a:r>
            <a:endParaRPr lang="zh-CN" altLang="en-US" sz="2400" b="1"/>
          </a:p>
        </p:txBody>
      </p:sp>
      <p:pic>
        <p:nvPicPr>
          <p:cNvPr id="14" name="图片 13" descr="6E(]}{02NDM[O]`52L`X3@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3406140"/>
            <a:ext cx="11928475" cy="958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69670" y="1644015"/>
            <a:ext cx="9403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web</a:t>
            </a:r>
            <a:r>
              <a:rPr lang="zh-CN" altLang="en-US" sz="2800" b="1"/>
              <a:t>页面是可以嵌入的</a:t>
            </a:r>
            <a:r>
              <a:rPr lang="en-US" altLang="zh-CN" sz="2800" b="1"/>
              <a:t> !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1. </a:t>
            </a:r>
            <a:r>
              <a:rPr lang="zh-CN" altLang="en-US" sz="2400" b="1"/>
              <a:t>设置</a:t>
            </a:r>
            <a:r>
              <a:rPr lang="en-US" altLang="zh-CN" sz="2400" b="1"/>
              <a:t> cocos dashboard </a:t>
            </a:r>
            <a:r>
              <a:rPr lang="zh-CN" altLang="en-US" sz="2400" b="1"/>
              <a:t>启动选项，</a:t>
            </a:r>
            <a:r>
              <a:rPr lang="en-US" altLang="zh-CN" sz="2400" b="1"/>
              <a:t>path</a:t>
            </a:r>
            <a:r>
              <a:rPr lang="zh-CN" altLang="en-US" sz="2400" b="1"/>
              <a:t>后为项目根目录</a:t>
            </a:r>
            <a:endParaRPr lang="zh-CN" altLang="en-US" sz="2400" b="1"/>
          </a:p>
        </p:txBody>
      </p:sp>
      <p:pic>
        <p:nvPicPr>
          <p:cNvPr id="2" name="图片 1" descr="M5DN@_W[WMAN)EK)O0NCSV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95" y="2165985"/>
            <a:ext cx="3972560" cy="1263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9670" y="3491230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打开 chrome://inspect/#devices 配置 提交 Discover network targets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595" y="4128135"/>
            <a:ext cx="621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3. </a:t>
            </a:r>
            <a:r>
              <a:rPr lang="zh-CN" altLang="en-US" sz="2400" b="1"/>
              <a:t>点击</a:t>
            </a:r>
            <a:r>
              <a:rPr lang="en-US" altLang="zh-CN" sz="2400" b="1"/>
              <a:t> configure </a:t>
            </a:r>
            <a:r>
              <a:rPr lang="zh-CN" altLang="en-US" sz="2400" b="1"/>
              <a:t>添加</a:t>
            </a:r>
            <a:r>
              <a:rPr lang="en-US" altLang="zh-CN" sz="2400" b="1"/>
              <a:t> localhost:5858 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69670" y="2503805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 </a:t>
            </a:r>
            <a:r>
              <a:rPr lang="zh-CN" altLang="en-US" sz="2400" b="1"/>
              <a:t>打开对应的项目，</a:t>
            </a:r>
            <a:r>
              <a:rPr lang="en-US" altLang="zh-CN" sz="2400" b="1"/>
              <a:t>target </a:t>
            </a:r>
            <a:r>
              <a:rPr lang="zh-CN" altLang="en-US" sz="2400" b="1"/>
              <a:t>下会出现一个新的项，点击蓝色的</a:t>
            </a:r>
            <a:r>
              <a:rPr lang="en-US" altLang="zh-CN" sz="2400" b="1"/>
              <a:t> inspect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363595"/>
            <a:ext cx="621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5. Ctrl + P </a:t>
            </a:r>
            <a:r>
              <a:rPr lang="zh-CN" altLang="en-US" sz="2400" b="1"/>
              <a:t>搜索插件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7(~[A2ZLO2ZB3)RHSB{70)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396490"/>
            <a:ext cx="8065135" cy="41287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如何更好的加密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1730" y="2393950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</a:t>
            </a:r>
            <a:r>
              <a:rPr lang="zh-CN" altLang="en-US" sz="3200" b="1"/>
              <a:t>逻辑放在服务器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1141730" y="3519805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zh-CN" altLang="en-US" sz="3200" b="1"/>
              <a:t>使用其他语言（</a:t>
            </a:r>
            <a:r>
              <a:rPr lang="en-US" altLang="zh-CN" sz="3200" b="1">
                <a:sym typeface="+mn-ea"/>
              </a:rPr>
              <a:t>wasm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141730" y="4709795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3. </a:t>
            </a:r>
            <a:r>
              <a:rPr lang="zh-CN" altLang="en-US" sz="3200" b="1"/>
              <a:t>防君子不防小人，只混淆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结语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师傅带进门，修行靠个人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2007235" y="359473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只有热爱才能</a:t>
            </a:r>
            <a:r>
              <a:rPr lang="zh-CN" altLang="en-US" sz="4000" b="1"/>
              <a:t>前进</a:t>
            </a:r>
            <a:br>
              <a:rPr lang="zh-CN" altLang="en-US" sz="4000" b="1"/>
            </a:b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5SK[WI`~07PD`((W8{F%BF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5" y="1685925"/>
            <a:ext cx="6461125" cy="513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插件多语言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</a:t>
            </a:r>
            <a:r>
              <a:rPr lang="zh-CN" altLang="en-US" sz="2800" b="1">
                <a:sym typeface="+mn-ea"/>
              </a:rPr>
              <a:t>的文件名</a:t>
            </a:r>
            <a:r>
              <a:rPr lang="zh-CN" altLang="en-US" sz="2800" b="1"/>
              <a:t>只能</a:t>
            </a:r>
            <a:r>
              <a:rPr lang="zh-CN" altLang="en-US" sz="2800" b="1"/>
              <a:t>是语言代号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插件多语言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COMMONDATA" val="eyJoZGlkIjoiNDE0N2M3M2ViNzZiMjcxMDJjOGRkMjc5ZDBiZmQwN2IifQ=="/>
  <p:tag name="KSO_WPP_MARK_KEY" val="774c2250-f00d-4f19-9650-dba16a7f70a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WPS 演示</Application>
  <PresentationFormat>宽屏</PresentationFormat>
  <Paragraphs>525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3.x插件开发 从入门到入土进阶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197</cp:revision>
  <dcterms:created xsi:type="dcterms:W3CDTF">2019-06-19T02:08:00Z</dcterms:created>
  <dcterms:modified xsi:type="dcterms:W3CDTF">2022-12-15T15:05:10Z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8B4E8931C9AB4790AC71F916E30986BE</vt:lpwstr>
  </property>
</Properties>
</file>